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52F-1A80-4C03-8947-B9069AD5E91E}" type="datetimeFigureOut">
              <a:rPr lang="nl-BE" smtClean="0"/>
              <a:t>13/09/2017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15BE-349E-421E-BB69-31804FC6FC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46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52F-1A80-4C03-8947-B9069AD5E91E}" type="datetimeFigureOut">
              <a:rPr lang="nl-BE" smtClean="0"/>
              <a:t>13/09/2017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15BE-349E-421E-BB69-31804FC6FC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04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52F-1A80-4C03-8947-B9069AD5E91E}" type="datetimeFigureOut">
              <a:rPr lang="nl-BE" smtClean="0"/>
              <a:t>13/09/2017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15BE-349E-421E-BB69-31804FC6FC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80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52F-1A80-4C03-8947-B9069AD5E91E}" type="datetimeFigureOut">
              <a:rPr lang="nl-BE" smtClean="0"/>
              <a:t>13/09/2017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15BE-349E-421E-BB69-31804FC6FC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85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52F-1A80-4C03-8947-B9069AD5E91E}" type="datetimeFigureOut">
              <a:rPr lang="nl-BE" smtClean="0"/>
              <a:t>13/09/2017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15BE-349E-421E-BB69-31804FC6FC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702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52F-1A80-4C03-8947-B9069AD5E91E}" type="datetimeFigureOut">
              <a:rPr lang="nl-BE" smtClean="0"/>
              <a:t>13/09/2017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15BE-349E-421E-BB69-31804FC6FC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431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52F-1A80-4C03-8947-B9069AD5E91E}" type="datetimeFigureOut">
              <a:rPr lang="nl-BE" smtClean="0"/>
              <a:t>13/09/2017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15BE-349E-421E-BB69-31804FC6FC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833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52F-1A80-4C03-8947-B9069AD5E91E}" type="datetimeFigureOut">
              <a:rPr lang="nl-BE" smtClean="0"/>
              <a:t>13/09/2017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15BE-349E-421E-BB69-31804FC6FC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813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52F-1A80-4C03-8947-B9069AD5E91E}" type="datetimeFigureOut">
              <a:rPr lang="nl-BE" smtClean="0"/>
              <a:t>13/09/2017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15BE-349E-421E-BB69-31804FC6FC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406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52F-1A80-4C03-8947-B9069AD5E91E}" type="datetimeFigureOut">
              <a:rPr lang="nl-BE" smtClean="0"/>
              <a:t>13/09/2017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15BE-349E-421E-BB69-31804FC6FC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246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52F-1A80-4C03-8947-B9069AD5E91E}" type="datetimeFigureOut">
              <a:rPr lang="nl-BE" smtClean="0"/>
              <a:t>13/09/2017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15BE-349E-421E-BB69-31804FC6FC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4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6B52F-1A80-4C03-8947-B9069AD5E91E}" type="datetimeFigureOut">
              <a:rPr lang="nl-BE" smtClean="0"/>
              <a:t>13/09/2017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D15BE-349E-421E-BB69-31804FC6FC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27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(</a:t>
            </a:r>
            <a:r>
              <a:rPr lang="nl-BE" dirty="0" err="1" smtClean="0"/>
              <a:t>Un</a:t>
            </a:r>
            <a:r>
              <a:rPr lang="nl-BE" dirty="0" smtClean="0"/>
              <a:t>)</a:t>
            </a:r>
            <a:r>
              <a:rPr lang="nl-BE" dirty="0" err="1" smtClean="0"/>
              <a:t>collaborative</a:t>
            </a:r>
            <a:r>
              <a:rPr lang="nl-BE" dirty="0" smtClean="0"/>
              <a:t> </a:t>
            </a:r>
            <a:r>
              <a:rPr lang="nl-BE" dirty="0" err="1" smtClean="0"/>
              <a:t>ecosystems</a:t>
            </a:r>
            <a:r>
              <a:rPr lang="nl-BE" dirty="0" smtClean="0"/>
              <a:t> in </a:t>
            </a:r>
            <a:r>
              <a:rPr lang="nl-BE" dirty="0" err="1" smtClean="0"/>
              <a:t>Belgian</a:t>
            </a:r>
            <a:r>
              <a:rPr lang="nl-BE" dirty="0" smtClean="0"/>
              <a:t> </a:t>
            </a:r>
            <a:r>
              <a:rPr lang="nl-BE" dirty="0" err="1" smtClean="0"/>
              <a:t>chronic</a:t>
            </a:r>
            <a:r>
              <a:rPr lang="nl-BE" dirty="0" smtClean="0"/>
              <a:t> care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The CORTEXS cases</a:t>
            </a:r>
            <a:endParaRPr lang="nl-BE" dirty="0"/>
          </a:p>
        </p:txBody>
      </p:sp>
      <p:pic>
        <p:nvPicPr>
          <p:cNvPr id="4" name="Afbeelding 3" descr="http://www.cortexs.be/img/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463" y="185738"/>
            <a:ext cx="2212913" cy="53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https://fys.kuleuven.be/ster/meetings/lemaitre/kuleuven.png/image_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" y="5946967"/>
            <a:ext cx="2205357" cy="78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agency innovation and entrepreneurship flande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3"/>
          <a:stretch/>
        </p:blipFill>
        <p:spPr bwMode="auto">
          <a:xfrm>
            <a:off x="9159240" y="5922962"/>
            <a:ext cx="2938272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ealthcare competi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43" y="2847529"/>
            <a:ext cx="5767542" cy="242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ecosyst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0"/>
          <a:stretch/>
        </p:blipFill>
        <p:spPr bwMode="auto">
          <a:xfrm>
            <a:off x="574159" y="2781433"/>
            <a:ext cx="4356210" cy="25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ekromde PIJL-OMHOOG 5"/>
          <p:cNvSpPr/>
          <p:nvPr/>
        </p:nvSpPr>
        <p:spPr>
          <a:xfrm rot="10800000">
            <a:off x="4051005" y="733650"/>
            <a:ext cx="3636335" cy="18925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7" name="Picture 2" descr="Image result for cow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20" y="1272103"/>
            <a:ext cx="5936880" cy="473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93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co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1304" cy="74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5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 descr="Image result for healthcare compet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079" y="532002"/>
            <a:ext cx="13599042" cy="572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0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ealthcare competi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43" y="2847529"/>
            <a:ext cx="5767542" cy="242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ecosyst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0"/>
          <a:stretch/>
        </p:blipFill>
        <p:spPr bwMode="auto">
          <a:xfrm>
            <a:off x="574159" y="2781433"/>
            <a:ext cx="4356210" cy="25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ekromde PIJL-OMHOOG 5"/>
          <p:cNvSpPr/>
          <p:nvPr/>
        </p:nvSpPr>
        <p:spPr>
          <a:xfrm rot="10800000">
            <a:off x="4051005" y="733650"/>
            <a:ext cx="3636335" cy="18925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 rotWithShape="1">
          <a:blip r:embed="rId2"/>
          <a:srcRect l="59162" t="23592" r="3501" b="52092"/>
          <a:stretch/>
        </p:blipFill>
        <p:spPr bwMode="auto">
          <a:xfrm>
            <a:off x="1041992" y="846559"/>
            <a:ext cx="9384954" cy="2469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/>
          <p:nvPr/>
        </p:nvPicPr>
        <p:blipFill rotWithShape="1">
          <a:blip r:embed="rId2"/>
          <a:srcRect l="59162" t="60552" r="3501" b="18743"/>
          <a:stretch/>
        </p:blipFill>
        <p:spPr bwMode="auto">
          <a:xfrm>
            <a:off x="1180215" y="3999967"/>
            <a:ext cx="9454683" cy="2618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975840" y="477227"/>
            <a:ext cx="234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Hospital</a:t>
            </a:r>
            <a:r>
              <a:rPr lang="nl-BE" dirty="0" smtClean="0"/>
              <a:t> 1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7929832" y="477227"/>
            <a:ext cx="234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Hospital</a:t>
            </a:r>
            <a:r>
              <a:rPr lang="nl-BE" dirty="0" smtClean="0"/>
              <a:t> 2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2975840" y="3630635"/>
            <a:ext cx="234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Hospital</a:t>
            </a:r>
            <a:r>
              <a:rPr lang="nl-BE" dirty="0" smtClean="0"/>
              <a:t> 3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7929832" y="3614303"/>
            <a:ext cx="234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Hospital</a:t>
            </a:r>
            <a:r>
              <a:rPr lang="nl-BE" dirty="0" smtClean="0"/>
              <a:t> 4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792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met pijl 3"/>
          <p:cNvCxnSpPr>
            <a:stCxn id="7" idx="0"/>
            <a:endCxn id="6" idx="2"/>
          </p:cNvCxnSpPr>
          <p:nvPr/>
        </p:nvCxnSpPr>
        <p:spPr>
          <a:xfrm flipV="1">
            <a:off x="5359237" y="3125575"/>
            <a:ext cx="33112" cy="122712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>
            <a:stCxn id="8" idx="0"/>
            <a:endCxn id="6" idx="3"/>
          </p:cNvCxnSpPr>
          <p:nvPr/>
        </p:nvCxnSpPr>
        <p:spPr>
          <a:xfrm flipH="1" flipV="1">
            <a:off x="5821355" y="2933551"/>
            <a:ext cx="1133644" cy="59865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4963343" y="2741527"/>
            <a:ext cx="858012" cy="38404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smtClean="0"/>
              <a:t>Mobile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4658690" y="4352703"/>
            <a:ext cx="1401093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err="1" smtClean="0"/>
              <a:t>Ambulatory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6348771" y="3532201"/>
            <a:ext cx="121245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err="1" smtClean="0"/>
              <a:t>Residential</a:t>
            </a:r>
            <a:endParaRPr lang="nl-BE" dirty="0"/>
          </a:p>
        </p:txBody>
      </p:sp>
      <p:cxnSp>
        <p:nvCxnSpPr>
          <p:cNvPr id="9" name="Rechte verbindingslijn met pijl 8"/>
          <p:cNvCxnSpPr>
            <a:stCxn id="7" idx="3"/>
            <a:endCxn id="8" idx="2"/>
          </p:cNvCxnSpPr>
          <p:nvPr/>
        </p:nvCxnSpPr>
        <p:spPr>
          <a:xfrm flipV="1">
            <a:off x="6059783" y="3901533"/>
            <a:ext cx="895216" cy="63583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al 9"/>
          <p:cNvSpPr/>
          <p:nvPr/>
        </p:nvSpPr>
        <p:spPr>
          <a:xfrm>
            <a:off x="3092358" y="1856059"/>
            <a:ext cx="5232930" cy="3715401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5073068" y="1145067"/>
            <a:ext cx="2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“Network”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745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6" descr="Image result for podologist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49"/>
          <a:stretch/>
        </p:blipFill>
        <p:spPr bwMode="auto">
          <a:xfrm>
            <a:off x="185457" y="3662808"/>
            <a:ext cx="1690592" cy="179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general practitio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47" y="1216468"/>
            <a:ext cx="1141597" cy="114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nurse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070" y="1216468"/>
            <a:ext cx="950318" cy="142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general practitio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910" y="22261"/>
            <a:ext cx="1141597" cy="114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general practitio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310" y="2761733"/>
            <a:ext cx="1141597" cy="114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general practitio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222" y="263081"/>
            <a:ext cx="1141597" cy="114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nurse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545" y="3190939"/>
            <a:ext cx="950318" cy="142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nurse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72" y="362484"/>
            <a:ext cx="950318" cy="142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nurse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28" y="4473575"/>
            <a:ext cx="950318" cy="142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nurse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515" y="2272636"/>
            <a:ext cx="950318" cy="142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general practitio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101" y="5327558"/>
            <a:ext cx="1141597" cy="114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general practitio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68" y="2761733"/>
            <a:ext cx="1141597" cy="114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nurse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063" y="4547994"/>
            <a:ext cx="950318" cy="142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chte verbindingslijn 6"/>
          <p:cNvCxnSpPr>
            <a:stCxn id="13" idx="3"/>
          </p:cNvCxnSpPr>
          <p:nvPr/>
        </p:nvCxnSpPr>
        <p:spPr>
          <a:xfrm flipV="1">
            <a:off x="2193246" y="1216468"/>
            <a:ext cx="7205935" cy="3969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stCxn id="12" idx="3"/>
          </p:cNvCxnSpPr>
          <p:nvPr/>
        </p:nvCxnSpPr>
        <p:spPr>
          <a:xfrm>
            <a:off x="2331890" y="1074875"/>
            <a:ext cx="6814992" cy="2412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endCxn id="14" idx="1"/>
          </p:cNvCxnSpPr>
          <p:nvPr/>
        </p:nvCxnSpPr>
        <p:spPr>
          <a:xfrm flipV="1">
            <a:off x="2193246" y="2985027"/>
            <a:ext cx="8633269" cy="495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>
            <a:stCxn id="8" idx="3"/>
            <a:endCxn id="17" idx="0"/>
          </p:cNvCxnSpPr>
          <p:nvPr/>
        </p:nvCxnSpPr>
        <p:spPr>
          <a:xfrm>
            <a:off x="6457507" y="593060"/>
            <a:ext cx="2813715" cy="3954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>
            <a:stCxn id="15" idx="1"/>
            <a:endCxn id="5122" idx="2"/>
          </p:cNvCxnSpPr>
          <p:nvPr/>
        </p:nvCxnSpPr>
        <p:spPr>
          <a:xfrm flipH="1" flipV="1">
            <a:off x="4309546" y="2358065"/>
            <a:ext cx="1622555" cy="3540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>
            <a:stCxn id="16" idx="3"/>
          </p:cNvCxnSpPr>
          <p:nvPr/>
        </p:nvCxnSpPr>
        <p:spPr>
          <a:xfrm flipV="1">
            <a:off x="2544065" y="933283"/>
            <a:ext cx="3004883" cy="239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>
            <a:stCxn id="17" idx="1"/>
          </p:cNvCxnSpPr>
          <p:nvPr/>
        </p:nvCxnSpPr>
        <p:spPr>
          <a:xfrm flipH="1" flipV="1">
            <a:off x="2544065" y="3480215"/>
            <a:ext cx="6251998" cy="1780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>
            <a:endCxn id="17" idx="1"/>
          </p:cNvCxnSpPr>
          <p:nvPr/>
        </p:nvCxnSpPr>
        <p:spPr>
          <a:xfrm flipV="1">
            <a:off x="2302107" y="5260385"/>
            <a:ext cx="6493956" cy="67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1" name="Rechte verbindingslijn 5120"/>
          <p:cNvCxnSpPr>
            <a:endCxn id="14" idx="1"/>
          </p:cNvCxnSpPr>
          <p:nvPr/>
        </p:nvCxnSpPr>
        <p:spPr>
          <a:xfrm flipV="1">
            <a:off x="2331890" y="2985027"/>
            <a:ext cx="8494625" cy="234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5" name="Rechte verbindingslijn 5124"/>
          <p:cNvCxnSpPr>
            <a:stCxn id="10" idx="2"/>
            <a:endCxn id="17" idx="0"/>
          </p:cNvCxnSpPr>
          <p:nvPr/>
        </p:nvCxnSpPr>
        <p:spPr>
          <a:xfrm flipH="1">
            <a:off x="9271222" y="1404678"/>
            <a:ext cx="570799" cy="3143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7" name="Rechte verbindingslijn 5126"/>
          <p:cNvCxnSpPr>
            <a:stCxn id="12" idx="3"/>
            <a:endCxn id="10" idx="1"/>
          </p:cNvCxnSpPr>
          <p:nvPr/>
        </p:nvCxnSpPr>
        <p:spPr>
          <a:xfrm flipV="1">
            <a:off x="2331890" y="833880"/>
            <a:ext cx="6939332" cy="240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9" name="Rechte verbindingslijn 5128"/>
          <p:cNvCxnSpPr>
            <a:stCxn id="12" idx="3"/>
          </p:cNvCxnSpPr>
          <p:nvPr/>
        </p:nvCxnSpPr>
        <p:spPr>
          <a:xfrm flipH="1">
            <a:off x="1856731" y="1074875"/>
            <a:ext cx="475159" cy="3461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Ovaal 5129"/>
          <p:cNvSpPr/>
          <p:nvPr/>
        </p:nvSpPr>
        <p:spPr>
          <a:xfrm>
            <a:off x="8260287" y="1773816"/>
            <a:ext cx="3700130" cy="263687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Ovaal 43"/>
          <p:cNvSpPr/>
          <p:nvPr/>
        </p:nvSpPr>
        <p:spPr>
          <a:xfrm>
            <a:off x="-172758" y="2410674"/>
            <a:ext cx="3700130" cy="389642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16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intzberg cow sys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39" y="-191663"/>
            <a:ext cx="9271961" cy="695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9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co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1304" cy="74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cow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371" y="1304001"/>
            <a:ext cx="2938499" cy="234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3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24</Words>
  <Application>Microsoft Office PowerPoint</Application>
  <PresentationFormat>Breedbeeld</PresentationFormat>
  <Paragraphs>10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(Un)collaborative ecosystems in Belgian chronic care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KU Leuven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(Un)collaborative ecosystems in chronic care</dc:title>
  <dc:creator>Sam Pless</dc:creator>
  <cp:lastModifiedBy>Sam Pless</cp:lastModifiedBy>
  <cp:revision>5</cp:revision>
  <dcterms:created xsi:type="dcterms:W3CDTF">2017-09-13T12:56:20Z</dcterms:created>
  <dcterms:modified xsi:type="dcterms:W3CDTF">2017-09-13T14:45:27Z</dcterms:modified>
</cp:coreProperties>
</file>