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4A30-2222-4D1A-AB0D-AAF68D03CBD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3E40-72D1-4B7C-A845-2D6149BC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8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4A30-2222-4D1A-AB0D-AAF68D03CBD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3E40-72D1-4B7C-A845-2D6149BC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8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4A30-2222-4D1A-AB0D-AAF68D03CBD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3E40-72D1-4B7C-A845-2D6149BC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3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4A30-2222-4D1A-AB0D-AAF68D03CBD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3E40-72D1-4B7C-A845-2D6149BC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6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4A30-2222-4D1A-AB0D-AAF68D03CBD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3E40-72D1-4B7C-A845-2D6149BC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8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4A30-2222-4D1A-AB0D-AAF68D03CBD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3E40-72D1-4B7C-A845-2D6149BC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2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4A30-2222-4D1A-AB0D-AAF68D03CBD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3E40-72D1-4B7C-A845-2D6149BC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2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4A30-2222-4D1A-AB0D-AAF68D03CBD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3E40-72D1-4B7C-A845-2D6149BC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83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4A30-2222-4D1A-AB0D-AAF68D03CBD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3E40-72D1-4B7C-A845-2D6149BC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5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4A30-2222-4D1A-AB0D-AAF68D03CBD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3E40-72D1-4B7C-A845-2D6149BC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6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4A30-2222-4D1A-AB0D-AAF68D03CBD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3E40-72D1-4B7C-A845-2D6149BC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3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14A30-2222-4D1A-AB0D-AAF68D03CBD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C3E40-72D1-4B7C-A845-2D6149BC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4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1074509"/>
            <a:ext cx="6705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ea typeface="Calibri"/>
                <a:cs typeface="Times New Roman"/>
              </a:rPr>
              <a:t>What have we learned and discovered about developing an STS approach to </a:t>
            </a:r>
          </a:p>
          <a:p>
            <a:pPr algn="ctr"/>
            <a:r>
              <a:rPr lang="en-US" sz="4000" dirty="0" smtClean="0">
                <a:ea typeface="Calibri"/>
                <a:cs typeface="Times New Roman"/>
              </a:rPr>
              <a:t>inter-organization design?</a:t>
            </a:r>
            <a:endParaRPr lang="en-US" sz="4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270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</dc:creator>
  <cp:lastModifiedBy>nina</cp:lastModifiedBy>
  <cp:revision>1</cp:revision>
  <dcterms:created xsi:type="dcterms:W3CDTF">2014-09-19T02:16:46Z</dcterms:created>
  <dcterms:modified xsi:type="dcterms:W3CDTF">2014-09-19T02:20:09Z</dcterms:modified>
</cp:coreProperties>
</file>