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4" r:id="rId3"/>
  </p:sldMasterIdLst>
  <p:notesMasterIdLst>
    <p:notesMasterId r:id="rId13"/>
  </p:notesMasterIdLst>
  <p:handoutMasterIdLst>
    <p:handoutMasterId r:id="rId14"/>
  </p:handoutMasterIdLst>
  <p:sldIdLst>
    <p:sldId id="266" r:id="rId4"/>
    <p:sldId id="286" r:id="rId5"/>
    <p:sldId id="306" r:id="rId6"/>
    <p:sldId id="303" r:id="rId7"/>
    <p:sldId id="305" r:id="rId8"/>
    <p:sldId id="304" r:id="rId9"/>
    <p:sldId id="308" r:id="rId10"/>
    <p:sldId id="307" r:id="rId11"/>
    <p:sldId id="302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7267C"/>
    <a:srgbClr val="5F2987"/>
    <a:srgbClr val="531B76"/>
    <a:srgbClr val="E91983"/>
    <a:srgbClr val="D4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9" autoAdjust="0"/>
    <p:restoredTop sz="95204" autoAdjust="0"/>
  </p:normalViewPr>
  <p:slideViewPr>
    <p:cSldViewPr>
      <p:cViewPr varScale="1">
        <p:scale>
          <a:sx n="65" d="100"/>
          <a:sy n="65" d="100"/>
        </p:scale>
        <p:origin x="14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6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8FEB180-F1B0-4E75-AE17-BB09A1B871F1}" type="datetimeFigureOut">
              <a:rPr lang="en-US" smtClean="0"/>
              <a:pPr/>
              <a:t>9/15/2015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6F245E6-3EDF-4322-91E6-C4970E7E27C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4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0C9C08-8636-4897-8D21-E34DFEF049E0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65DDF1-DF27-41C0-B8FA-8F5E2F5D43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psychology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action?</a:t>
            </a:r>
          </a:p>
          <a:p>
            <a:r>
              <a:rPr lang="nl-NL" dirty="0" smtClean="0"/>
              <a:t>How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upscale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idea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Importance</a:t>
            </a:r>
            <a:r>
              <a:rPr lang="nl-NL" dirty="0" smtClean="0"/>
              <a:t> of </a:t>
            </a:r>
            <a:r>
              <a:rPr lang="nl-NL" dirty="0" err="1" smtClean="0"/>
              <a:t>Wpi</a:t>
            </a:r>
            <a:endParaRPr lang="nl-NL" dirty="0" smtClean="0"/>
          </a:p>
          <a:p>
            <a:r>
              <a:rPr lang="nl-NL" dirty="0" err="1" smtClean="0"/>
              <a:t>Investments</a:t>
            </a:r>
            <a:r>
              <a:rPr lang="nl-NL" dirty="0" smtClean="0"/>
              <a:t> in </a:t>
            </a:r>
            <a:r>
              <a:rPr lang="nl-NL" dirty="0" err="1" smtClean="0"/>
              <a:t>technology</a:t>
            </a:r>
            <a:r>
              <a:rPr lang="nl-NL" dirty="0" smtClean="0"/>
              <a:t>:</a:t>
            </a:r>
            <a:r>
              <a:rPr lang="nl-NL" baseline="0" dirty="0" smtClean="0"/>
              <a:t> well </a:t>
            </a:r>
            <a:r>
              <a:rPr lang="nl-NL" baseline="0" dirty="0" err="1" smtClean="0"/>
              <a:t>under</a:t>
            </a:r>
            <a:r>
              <a:rPr lang="nl-NL" baseline="0" dirty="0" smtClean="0"/>
              <a:t> way?</a:t>
            </a:r>
          </a:p>
          <a:p>
            <a:r>
              <a:rPr lang="nl-NL" baseline="0" dirty="0" smtClean="0"/>
              <a:t>And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in WPI?</a:t>
            </a:r>
          </a:p>
          <a:p>
            <a:r>
              <a:rPr lang="nl-NL" baseline="0" dirty="0" err="1" smtClean="0"/>
              <a:t>Programme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DG GROW</a:t>
            </a:r>
          </a:p>
          <a:p>
            <a:r>
              <a:rPr lang="nl-NL" baseline="0" dirty="0" err="1" smtClean="0"/>
              <a:t>Success</a:t>
            </a:r>
            <a:r>
              <a:rPr lang="nl-NL" baseline="0" dirty="0" smtClean="0"/>
              <a:t> of EUWIN!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5DDF1-DF27-41C0-B8FA-8F5E2F5D43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28597" y="3569018"/>
            <a:ext cx="8143932" cy="207456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›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bullet</a:t>
            </a:r>
          </a:p>
          <a:p>
            <a:pPr lvl="0"/>
            <a:r>
              <a:rPr lang="en-US" dirty="0" smtClean="0"/>
              <a:t>Click to edit Master bullet</a:t>
            </a:r>
          </a:p>
          <a:p>
            <a:pPr lvl="0"/>
            <a:r>
              <a:rPr lang="en-US" dirty="0" smtClean="0"/>
              <a:t>Click to edit Master bullet</a:t>
            </a:r>
          </a:p>
          <a:p>
            <a:pPr lvl="1"/>
            <a:r>
              <a:rPr lang="en-US" dirty="0" smtClean="0"/>
              <a:t>Second level, if required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28597" y="1500188"/>
            <a:ext cx="8143932" cy="71436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531B76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28597" y="2394578"/>
            <a:ext cx="8143932" cy="7858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body copy, click to edit Master body copy, click to edit Master body copy.</a:t>
            </a:r>
            <a:endParaRPr lang="en-GB" dirty="0"/>
          </a:p>
        </p:txBody>
      </p:sp>
      <p:pic>
        <p:nvPicPr>
          <p:cNvPr id="12" name="Picture 11" descr="header5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447349"/>
          </a:xfrm>
          <a:prstGeom prst="rect">
            <a:avLst/>
          </a:prstGeom>
        </p:spPr>
      </p:pic>
      <p:pic>
        <p:nvPicPr>
          <p:cNvPr id="13" name="Picture 12" descr="header5b.jpg"/>
          <p:cNvPicPr>
            <a:picLocks noChangeAspect="1"/>
          </p:cNvPicPr>
          <p:nvPr userDrawn="1"/>
        </p:nvPicPr>
        <p:blipFill>
          <a:blip r:embed="rId3" cstate="print"/>
          <a:srcRect b="31434"/>
          <a:stretch>
            <a:fillRect/>
          </a:stretch>
        </p:blipFill>
        <p:spPr>
          <a:xfrm>
            <a:off x="0" y="6078954"/>
            <a:ext cx="9144000" cy="77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4C4AD-1353-4F9A-B4B9-4D90FA0370F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6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42CFD-EB3F-4B49-B6DD-EB425155590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4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5D9A-E69E-4B9F-BFD5-E4759900DF9D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1484313"/>
            <a:ext cx="1854200" cy="496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484313"/>
            <a:ext cx="5410200" cy="49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11CB-B640-40ED-B364-D8BA89E15E4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2175" y="6356350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Workplace Innovation: Translating Policy into Practice</a:t>
            </a:r>
          </a:p>
          <a:p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Dublin, 30</a:t>
            </a:r>
            <a:r>
              <a:rPr lang="en-IE" b="1" baseline="30000" dirty="0" smtClean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 Aril – 1</a:t>
            </a:r>
            <a:r>
              <a:rPr lang="en-IE" b="1" baseline="30000" dirty="0" smtClean="0">
                <a:solidFill>
                  <a:prstClr val="black">
                    <a:tint val="75000"/>
                  </a:prstClr>
                </a:solidFill>
              </a:rPr>
              <a:t>st</a:t>
            </a:r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 May 2013</a:t>
            </a:r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9250" y="6350001"/>
            <a:ext cx="3086100" cy="365125"/>
          </a:xfrm>
        </p:spPr>
        <p:txBody>
          <a:bodyPr/>
          <a:lstStyle/>
          <a:p>
            <a:pPr algn="r"/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Workplace Innovation: Translating Policy into Practice</a:t>
            </a:r>
          </a:p>
          <a:p>
            <a:pPr algn="r"/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Dublin, 30</a:t>
            </a:r>
            <a:r>
              <a:rPr lang="en-IE" b="1" baseline="30000" dirty="0" smtClean="0">
                <a:solidFill>
                  <a:prstClr val="black">
                    <a:tint val="75000"/>
                  </a:prstClr>
                </a:solidFill>
              </a:rPr>
              <a:t>th</a:t>
            </a:r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 Aril – 1</a:t>
            </a:r>
            <a:r>
              <a:rPr lang="en-IE" b="1" baseline="30000" dirty="0" smtClean="0">
                <a:solidFill>
                  <a:prstClr val="black">
                    <a:tint val="75000"/>
                  </a:prstClr>
                </a:solidFill>
              </a:rPr>
              <a:t>st</a:t>
            </a:r>
            <a:r>
              <a:rPr lang="en-IE" b="1" dirty="0" smtClean="0">
                <a:solidFill>
                  <a:prstClr val="black">
                    <a:tint val="75000"/>
                  </a:prstClr>
                </a:solidFill>
              </a:rPr>
              <a:t> May 2013</a:t>
            </a:r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4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4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28597" y="3569018"/>
            <a:ext cx="8143932" cy="207456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›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bullet</a:t>
            </a:r>
          </a:p>
          <a:p>
            <a:pPr lvl="0"/>
            <a:r>
              <a:rPr lang="en-US" dirty="0" smtClean="0"/>
              <a:t>Click to edit Master bullet</a:t>
            </a:r>
          </a:p>
          <a:p>
            <a:pPr lvl="0"/>
            <a:r>
              <a:rPr lang="en-US" dirty="0" smtClean="0"/>
              <a:t>Click to edit Master bullet</a:t>
            </a:r>
          </a:p>
          <a:p>
            <a:pPr lvl="1"/>
            <a:r>
              <a:rPr lang="en-US" dirty="0" smtClean="0"/>
              <a:t>Second level, if required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428597" y="1500188"/>
            <a:ext cx="8143932" cy="71436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531B76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428597" y="2394578"/>
            <a:ext cx="8143932" cy="78581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body copy, click to edit Master body copy, click to edit Master body copy.</a:t>
            </a:r>
            <a:endParaRPr lang="en-GB" dirty="0"/>
          </a:p>
        </p:txBody>
      </p:sp>
      <p:pic>
        <p:nvPicPr>
          <p:cNvPr id="10" name="Picture 9" descr="header5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447349"/>
          </a:xfrm>
          <a:prstGeom prst="rect">
            <a:avLst/>
          </a:prstGeom>
        </p:spPr>
      </p:pic>
      <p:pic>
        <p:nvPicPr>
          <p:cNvPr id="12" name="Picture 11" descr="header5b.jpg"/>
          <p:cNvPicPr>
            <a:picLocks noChangeAspect="1"/>
          </p:cNvPicPr>
          <p:nvPr userDrawn="1"/>
        </p:nvPicPr>
        <p:blipFill>
          <a:blip r:embed="rId3" cstate="print"/>
          <a:srcRect b="31434"/>
          <a:stretch>
            <a:fillRect/>
          </a:stretch>
        </p:blipFill>
        <p:spPr>
          <a:xfrm>
            <a:off x="0" y="6078954"/>
            <a:ext cx="9144000" cy="779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74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6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63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D002-3A61-43C5-BEC2-FEE864D4FA4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8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0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423" y="6457595"/>
            <a:ext cx="600610" cy="4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86025" y="1987550"/>
            <a:ext cx="6334125" cy="1873250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1700213"/>
            <a:ext cx="6400800" cy="287337"/>
          </a:xfrm>
        </p:spPr>
        <p:txBody>
          <a:bodyPr wrap="none"/>
          <a:lstStyle>
            <a:lvl1pPr marL="0" indent="0" algn="r">
              <a:buFontTx/>
              <a:buNone/>
              <a:defRPr sz="1600" b="1"/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A3C1-68BF-4957-84BB-118D6FDA39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DADB-8AE1-4B09-83DD-690D9FCC5E23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3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49E19-15BC-4B4D-A790-6309F4102902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6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2071688"/>
            <a:ext cx="36322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950" y="2071688"/>
            <a:ext cx="36322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99A0-995B-41CD-B97B-4F8B4ED9395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C4C8-05E1-4EA2-B83B-CC75FB47BCA9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B575-BE13-4DCD-A679-FA11BC5825CA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1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14C7-201C-455C-B929-6644CA4BA754}" type="slidenum">
              <a:rPr 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31B7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484313"/>
            <a:ext cx="7416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2071688"/>
            <a:ext cx="74168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  <a:br>
              <a:rPr lang="nl-NL" smtClean="0"/>
            </a:br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DA3A3-3340-4230-8B3E-62835AE53777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BE311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14372"/>
            <a:ext cx="7886700" cy="1155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066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D061-CB82-47A8-8118-1F4EB24D0D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157229"/>
            <a:ext cx="4285715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tif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://tiny.cc/rh6juw" TargetMode="External"/><Relationship Id="rId18" Type="http://schemas.openxmlformats.org/officeDocument/2006/relationships/image" Target="../media/image11.jpeg"/><Relationship Id="rId3" Type="http://schemas.openxmlformats.org/officeDocument/2006/relationships/hyperlink" Target="mailto:peter.totterdill@ukwon.net" TargetMode="External"/><Relationship Id="rId21" Type="http://schemas.openxmlformats.org/officeDocument/2006/relationships/image" Target="../media/image14.png"/><Relationship Id="rId7" Type="http://schemas.openxmlformats.org/officeDocument/2006/relationships/hyperlink" Target="https://www.facebook.com/EU.Enterprise" TargetMode="External"/><Relationship Id="rId12" Type="http://schemas.openxmlformats.org/officeDocument/2006/relationships/image" Target="../media/image31.png"/><Relationship Id="rId17" Type="http://schemas.openxmlformats.org/officeDocument/2006/relationships/image" Target="../media/image10.jpeg"/><Relationship Id="rId2" Type="http://schemas.openxmlformats.org/officeDocument/2006/relationships/hyperlink" Target="mailto:steven.dhondt@tno.nl" TargetMode="External"/><Relationship Id="rId16" Type="http://schemas.openxmlformats.org/officeDocument/2006/relationships/image" Target="../media/image9.tiff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rzegorz.DROZD@ec.europa.eu" TargetMode="External"/><Relationship Id="rId11" Type="http://schemas.openxmlformats.org/officeDocument/2006/relationships/hyperlink" Target="https://twitter.com/EU_enterprise" TargetMode="External"/><Relationship Id="rId5" Type="http://schemas.openxmlformats.org/officeDocument/2006/relationships/hyperlink" Target="mailto:mieke.vangramberen@flanderssynergy.be" TargetMode="External"/><Relationship Id="rId15" Type="http://schemas.openxmlformats.org/officeDocument/2006/relationships/image" Target="../media/image8.jpeg"/><Relationship Id="rId10" Type="http://schemas.openxmlformats.org/officeDocument/2006/relationships/image" Target="../media/image30.png"/><Relationship Id="rId19" Type="http://schemas.openxmlformats.org/officeDocument/2006/relationships/image" Target="../media/image12.jpeg"/><Relationship Id="rId4" Type="http://schemas.openxmlformats.org/officeDocument/2006/relationships/hyperlink" Target="mailto:geert.vanhootegem@soc.kuleuven.be" TargetMode="External"/><Relationship Id="rId9" Type="http://schemas.openxmlformats.org/officeDocument/2006/relationships/hyperlink" Target="http://www.linkedin.com/company/2749033?trk=vsrp_companies_res_name&amp;trkInfo=VSRPsearchId:827525211384526511680,VSRPtargetId:2749033,VSRPcmpt:primary" TargetMode="External"/><Relationship Id="rId1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7317322" y="124114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95" y="6212624"/>
            <a:ext cx="1309093" cy="45673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5" y="6212625"/>
            <a:ext cx="873297" cy="45673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58" y="6212625"/>
            <a:ext cx="1065500" cy="4567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7" y="6212625"/>
            <a:ext cx="1283984" cy="45673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69" y="6212624"/>
            <a:ext cx="1066368" cy="4567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" y="6212625"/>
            <a:ext cx="1625631" cy="45673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" y="1241140"/>
            <a:ext cx="2221930" cy="42040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0" y="4838604"/>
            <a:ext cx="2068467" cy="7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952328" cy="94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458" y="4621366"/>
            <a:ext cx="4279836" cy="13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75" y="3972727"/>
            <a:ext cx="3546025" cy="19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3"/>
          <p:cNvSpPr/>
          <p:nvPr/>
        </p:nvSpPr>
        <p:spPr>
          <a:xfrm>
            <a:off x="2531592" y="3429000"/>
            <a:ext cx="2256432" cy="2528605"/>
          </a:xfrm>
          <a:custGeom>
            <a:avLst/>
            <a:gdLst>
              <a:gd name="connsiteX0" fmla="*/ 340662 w 1890116"/>
              <a:gd name="connsiteY0" fmla="*/ 765386 h 2206614"/>
              <a:gd name="connsiteX1" fmla="*/ 435255 w 1890116"/>
              <a:gd name="connsiteY1" fmla="*/ 986103 h 2206614"/>
              <a:gd name="connsiteX2" fmla="*/ 466786 w 1890116"/>
              <a:gd name="connsiteY2" fmla="*/ 1143759 h 2206614"/>
              <a:gd name="connsiteX3" fmla="*/ 435255 w 1890116"/>
              <a:gd name="connsiteY3" fmla="*/ 1427538 h 2206614"/>
              <a:gd name="connsiteX4" fmla="*/ 277600 w 1890116"/>
              <a:gd name="connsiteY4" fmla="*/ 1742848 h 2206614"/>
              <a:gd name="connsiteX5" fmla="*/ 119945 w 1890116"/>
              <a:gd name="connsiteY5" fmla="*/ 1979331 h 2206614"/>
              <a:gd name="connsiteX6" fmla="*/ 9586 w 1890116"/>
              <a:gd name="connsiteY6" fmla="*/ 2121221 h 2206614"/>
              <a:gd name="connsiteX7" fmla="*/ 25352 w 1890116"/>
              <a:gd name="connsiteY7" fmla="*/ 2200048 h 2206614"/>
              <a:gd name="connsiteX8" fmla="*/ 183007 w 1890116"/>
              <a:gd name="connsiteY8" fmla="*/ 2184283 h 2206614"/>
              <a:gd name="connsiteX9" fmla="*/ 608676 w 1890116"/>
              <a:gd name="connsiteY9" fmla="*/ 2042393 h 2206614"/>
              <a:gd name="connsiteX10" fmla="*/ 1192000 w 1890116"/>
              <a:gd name="connsiteY10" fmla="*/ 1727083 h 2206614"/>
              <a:gd name="connsiteX11" fmla="*/ 1633435 w 1890116"/>
              <a:gd name="connsiteY11" fmla="*/ 1380241 h 2206614"/>
              <a:gd name="connsiteX12" fmla="*/ 1885683 w 1890116"/>
              <a:gd name="connsiteY12" fmla="*/ 828448 h 2206614"/>
              <a:gd name="connsiteX13" fmla="*/ 1428483 w 1890116"/>
              <a:gd name="connsiteY13" fmla="*/ 40172 h 2206614"/>
              <a:gd name="connsiteX14" fmla="*/ 592911 w 1890116"/>
              <a:gd name="connsiteY14" fmla="*/ 197828 h 2206614"/>
              <a:gd name="connsiteX15" fmla="*/ 387959 w 1890116"/>
              <a:gd name="connsiteY15" fmla="*/ 907276 h 2206614"/>
              <a:gd name="connsiteX0" fmla="*/ 362627 w 1912081"/>
              <a:gd name="connsiteY0" fmla="*/ 765386 h 2212684"/>
              <a:gd name="connsiteX1" fmla="*/ 457220 w 1912081"/>
              <a:gd name="connsiteY1" fmla="*/ 986103 h 2212684"/>
              <a:gd name="connsiteX2" fmla="*/ 488751 w 1912081"/>
              <a:gd name="connsiteY2" fmla="*/ 1143759 h 2212684"/>
              <a:gd name="connsiteX3" fmla="*/ 457220 w 1912081"/>
              <a:gd name="connsiteY3" fmla="*/ 1427538 h 2212684"/>
              <a:gd name="connsiteX4" fmla="*/ 299565 w 1912081"/>
              <a:gd name="connsiteY4" fmla="*/ 1742848 h 2212684"/>
              <a:gd name="connsiteX5" fmla="*/ 141910 w 1912081"/>
              <a:gd name="connsiteY5" fmla="*/ 1979331 h 2212684"/>
              <a:gd name="connsiteX6" fmla="*/ 4853 w 1912081"/>
              <a:gd name="connsiteY6" fmla="*/ 2038401 h 2212684"/>
              <a:gd name="connsiteX7" fmla="*/ 47317 w 1912081"/>
              <a:gd name="connsiteY7" fmla="*/ 2200048 h 2212684"/>
              <a:gd name="connsiteX8" fmla="*/ 204972 w 1912081"/>
              <a:gd name="connsiteY8" fmla="*/ 2184283 h 2212684"/>
              <a:gd name="connsiteX9" fmla="*/ 630641 w 1912081"/>
              <a:gd name="connsiteY9" fmla="*/ 2042393 h 2212684"/>
              <a:gd name="connsiteX10" fmla="*/ 1213965 w 1912081"/>
              <a:gd name="connsiteY10" fmla="*/ 1727083 h 2212684"/>
              <a:gd name="connsiteX11" fmla="*/ 1655400 w 1912081"/>
              <a:gd name="connsiteY11" fmla="*/ 1380241 h 2212684"/>
              <a:gd name="connsiteX12" fmla="*/ 1907648 w 1912081"/>
              <a:gd name="connsiteY12" fmla="*/ 828448 h 2212684"/>
              <a:gd name="connsiteX13" fmla="*/ 1450448 w 1912081"/>
              <a:gd name="connsiteY13" fmla="*/ 40172 h 2212684"/>
              <a:gd name="connsiteX14" fmla="*/ 614876 w 1912081"/>
              <a:gd name="connsiteY14" fmla="*/ 197828 h 2212684"/>
              <a:gd name="connsiteX15" fmla="*/ 409924 w 1912081"/>
              <a:gd name="connsiteY15" fmla="*/ 907276 h 2212684"/>
              <a:gd name="connsiteX0" fmla="*/ 358650 w 1908104"/>
              <a:gd name="connsiteY0" fmla="*/ 765386 h 2212684"/>
              <a:gd name="connsiteX1" fmla="*/ 453243 w 1908104"/>
              <a:gd name="connsiteY1" fmla="*/ 986103 h 2212684"/>
              <a:gd name="connsiteX2" fmla="*/ 484774 w 1908104"/>
              <a:gd name="connsiteY2" fmla="*/ 1143759 h 2212684"/>
              <a:gd name="connsiteX3" fmla="*/ 453243 w 1908104"/>
              <a:gd name="connsiteY3" fmla="*/ 1427538 h 2212684"/>
              <a:gd name="connsiteX4" fmla="*/ 295588 w 1908104"/>
              <a:gd name="connsiteY4" fmla="*/ 1742848 h 2212684"/>
              <a:gd name="connsiteX5" fmla="*/ 71187 w 1908104"/>
              <a:gd name="connsiteY5" fmla="*/ 1786084 h 2212684"/>
              <a:gd name="connsiteX6" fmla="*/ 876 w 1908104"/>
              <a:gd name="connsiteY6" fmla="*/ 2038401 h 2212684"/>
              <a:gd name="connsiteX7" fmla="*/ 43340 w 1908104"/>
              <a:gd name="connsiteY7" fmla="*/ 2200048 h 2212684"/>
              <a:gd name="connsiteX8" fmla="*/ 200995 w 1908104"/>
              <a:gd name="connsiteY8" fmla="*/ 2184283 h 2212684"/>
              <a:gd name="connsiteX9" fmla="*/ 626664 w 1908104"/>
              <a:gd name="connsiteY9" fmla="*/ 2042393 h 2212684"/>
              <a:gd name="connsiteX10" fmla="*/ 1209988 w 1908104"/>
              <a:gd name="connsiteY10" fmla="*/ 1727083 h 2212684"/>
              <a:gd name="connsiteX11" fmla="*/ 1651423 w 1908104"/>
              <a:gd name="connsiteY11" fmla="*/ 1380241 h 2212684"/>
              <a:gd name="connsiteX12" fmla="*/ 1903671 w 1908104"/>
              <a:gd name="connsiteY12" fmla="*/ 828448 h 2212684"/>
              <a:gd name="connsiteX13" fmla="*/ 1446471 w 1908104"/>
              <a:gd name="connsiteY13" fmla="*/ 40172 h 2212684"/>
              <a:gd name="connsiteX14" fmla="*/ 610899 w 1908104"/>
              <a:gd name="connsiteY14" fmla="*/ 197828 h 2212684"/>
              <a:gd name="connsiteX15" fmla="*/ 405947 w 1908104"/>
              <a:gd name="connsiteY15" fmla="*/ 907276 h 2212684"/>
              <a:gd name="connsiteX0" fmla="*/ 358650 w 1908104"/>
              <a:gd name="connsiteY0" fmla="*/ 765386 h 2212684"/>
              <a:gd name="connsiteX1" fmla="*/ 453243 w 1908104"/>
              <a:gd name="connsiteY1" fmla="*/ 986103 h 2212684"/>
              <a:gd name="connsiteX2" fmla="*/ 484774 w 1908104"/>
              <a:gd name="connsiteY2" fmla="*/ 1143759 h 2212684"/>
              <a:gd name="connsiteX3" fmla="*/ 453243 w 1908104"/>
              <a:gd name="connsiteY3" fmla="*/ 1427538 h 2212684"/>
              <a:gd name="connsiteX4" fmla="*/ 295588 w 1908104"/>
              <a:gd name="connsiteY4" fmla="*/ 1535797 h 2212684"/>
              <a:gd name="connsiteX5" fmla="*/ 71187 w 1908104"/>
              <a:gd name="connsiteY5" fmla="*/ 1786084 h 2212684"/>
              <a:gd name="connsiteX6" fmla="*/ 876 w 1908104"/>
              <a:gd name="connsiteY6" fmla="*/ 2038401 h 2212684"/>
              <a:gd name="connsiteX7" fmla="*/ 43340 w 1908104"/>
              <a:gd name="connsiteY7" fmla="*/ 2200048 h 2212684"/>
              <a:gd name="connsiteX8" fmla="*/ 200995 w 1908104"/>
              <a:gd name="connsiteY8" fmla="*/ 2184283 h 2212684"/>
              <a:gd name="connsiteX9" fmla="*/ 626664 w 1908104"/>
              <a:gd name="connsiteY9" fmla="*/ 2042393 h 2212684"/>
              <a:gd name="connsiteX10" fmla="*/ 1209988 w 1908104"/>
              <a:gd name="connsiteY10" fmla="*/ 1727083 h 2212684"/>
              <a:gd name="connsiteX11" fmla="*/ 1651423 w 1908104"/>
              <a:gd name="connsiteY11" fmla="*/ 1380241 h 2212684"/>
              <a:gd name="connsiteX12" fmla="*/ 1903671 w 1908104"/>
              <a:gd name="connsiteY12" fmla="*/ 828448 h 2212684"/>
              <a:gd name="connsiteX13" fmla="*/ 1446471 w 1908104"/>
              <a:gd name="connsiteY13" fmla="*/ 40172 h 2212684"/>
              <a:gd name="connsiteX14" fmla="*/ 610899 w 1908104"/>
              <a:gd name="connsiteY14" fmla="*/ 197828 h 2212684"/>
              <a:gd name="connsiteX15" fmla="*/ 405947 w 1908104"/>
              <a:gd name="connsiteY15" fmla="*/ 907276 h 2212684"/>
              <a:gd name="connsiteX0" fmla="*/ 358650 w 1908104"/>
              <a:gd name="connsiteY0" fmla="*/ 765386 h 2212684"/>
              <a:gd name="connsiteX1" fmla="*/ 453243 w 1908104"/>
              <a:gd name="connsiteY1" fmla="*/ 986103 h 2212684"/>
              <a:gd name="connsiteX2" fmla="*/ 484774 w 1908104"/>
              <a:gd name="connsiteY2" fmla="*/ 1143759 h 2212684"/>
              <a:gd name="connsiteX3" fmla="*/ 426545 w 1908104"/>
              <a:gd name="connsiteY3" fmla="*/ 1234290 h 2212684"/>
              <a:gd name="connsiteX4" fmla="*/ 295588 w 1908104"/>
              <a:gd name="connsiteY4" fmla="*/ 1535797 h 2212684"/>
              <a:gd name="connsiteX5" fmla="*/ 71187 w 1908104"/>
              <a:gd name="connsiteY5" fmla="*/ 1786084 h 2212684"/>
              <a:gd name="connsiteX6" fmla="*/ 876 w 1908104"/>
              <a:gd name="connsiteY6" fmla="*/ 2038401 h 2212684"/>
              <a:gd name="connsiteX7" fmla="*/ 43340 w 1908104"/>
              <a:gd name="connsiteY7" fmla="*/ 2200048 h 2212684"/>
              <a:gd name="connsiteX8" fmla="*/ 200995 w 1908104"/>
              <a:gd name="connsiteY8" fmla="*/ 2184283 h 2212684"/>
              <a:gd name="connsiteX9" fmla="*/ 626664 w 1908104"/>
              <a:gd name="connsiteY9" fmla="*/ 2042393 h 2212684"/>
              <a:gd name="connsiteX10" fmla="*/ 1209988 w 1908104"/>
              <a:gd name="connsiteY10" fmla="*/ 1727083 h 2212684"/>
              <a:gd name="connsiteX11" fmla="*/ 1651423 w 1908104"/>
              <a:gd name="connsiteY11" fmla="*/ 1380241 h 2212684"/>
              <a:gd name="connsiteX12" fmla="*/ 1903671 w 1908104"/>
              <a:gd name="connsiteY12" fmla="*/ 828448 h 2212684"/>
              <a:gd name="connsiteX13" fmla="*/ 1446471 w 1908104"/>
              <a:gd name="connsiteY13" fmla="*/ 40172 h 2212684"/>
              <a:gd name="connsiteX14" fmla="*/ 610899 w 1908104"/>
              <a:gd name="connsiteY14" fmla="*/ 197828 h 2212684"/>
              <a:gd name="connsiteX15" fmla="*/ 405947 w 1908104"/>
              <a:gd name="connsiteY15" fmla="*/ 907276 h 2212684"/>
              <a:gd name="connsiteX0" fmla="*/ 361684 w 1911138"/>
              <a:gd name="connsiteY0" fmla="*/ 765386 h 2212684"/>
              <a:gd name="connsiteX1" fmla="*/ 456277 w 1911138"/>
              <a:gd name="connsiteY1" fmla="*/ 986103 h 2212684"/>
              <a:gd name="connsiteX2" fmla="*/ 487808 w 1911138"/>
              <a:gd name="connsiteY2" fmla="*/ 1143759 h 2212684"/>
              <a:gd name="connsiteX3" fmla="*/ 429579 w 1911138"/>
              <a:gd name="connsiteY3" fmla="*/ 1234290 h 2212684"/>
              <a:gd name="connsiteX4" fmla="*/ 298622 w 1911138"/>
              <a:gd name="connsiteY4" fmla="*/ 1535797 h 2212684"/>
              <a:gd name="connsiteX5" fmla="*/ 74221 w 1911138"/>
              <a:gd name="connsiteY5" fmla="*/ 1786084 h 2212684"/>
              <a:gd name="connsiteX6" fmla="*/ 3910 w 1911138"/>
              <a:gd name="connsiteY6" fmla="*/ 2038401 h 2212684"/>
              <a:gd name="connsiteX7" fmla="*/ 46374 w 1911138"/>
              <a:gd name="connsiteY7" fmla="*/ 2200048 h 2212684"/>
              <a:gd name="connsiteX8" fmla="*/ 350870 w 1911138"/>
              <a:gd name="connsiteY8" fmla="*/ 2184283 h 2212684"/>
              <a:gd name="connsiteX9" fmla="*/ 629698 w 1911138"/>
              <a:gd name="connsiteY9" fmla="*/ 2042393 h 2212684"/>
              <a:gd name="connsiteX10" fmla="*/ 1213022 w 1911138"/>
              <a:gd name="connsiteY10" fmla="*/ 1727083 h 2212684"/>
              <a:gd name="connsiteX11" fmla="*/ 1654457 w 1911138"/>
              <a:gd name="connsiteY11" fmla="*/ 1380241 h 2212684"/>
              <a:gd name="connsiteX12" fmla="*/ 1906705 w 1911138"/>
              <a:gd name="connsiteY12" fmla="*/ 828448 h 2212684"/>
              <a:gd name="connsiteX13" fmla="*/ 1449505 w 1911138"/>
              <a:gd name="connsiteY13" fmla="*/ 40172 h 2212684"/>
              <a:gd name="connsiteX14" fmla="*/ 613933 w 1911138"/>
              <a:gd name="connsiteY14" fmla="*/ 197828 h 2212684"/>
              <a:gd name="connsiteX15" fmla="*/ 408981 w 1911138"/>
              <a:gd name="connsiteY15" fmla="*/ 907276 h 2212684"/>
              <a:gd name="connsiteX0" fmla="*/ 361684 w 1911138"/>
              <a:gd name="connsiteY0" fmla="*/ 765386 h 2214558"/>
              <a:gd name="connsiteX1" fmla="*/ 456277 w 1911138"/>
              <a:gd name="connsiteY1" fmla="*/ 986103 h 2214558"/>
              <a:gd name="connsiteX2" fmla="*/ 487808 w 1911138"/>
              <a:gd name="connsiteY2" fmla="*/ 1143759 h 2214558"/>
              <a:gd name="connsiteX3" fmla="*/ 429579 w 1911138"/>
              <a:gd name="connsiteY3" fmla="*/ 1234290 h 2214558"/>
              <a:gd name="connsiteX4" fmla="*/ 298622 w 1911138"/>
              <a:gd name="connsiteY4" fmla="*/ 1535797 h 2214558"/>
              <a:gd name="connsiteX5" fmla="*/ 74221 w 1911138"/>
              <a:gd name="connsiteY5" fmla="*/ 1786084 h 2214558"/>
              <a:gd name="connsiteX6" fmla="*/ 3910 w 1911138"/>
              <a:gd name="connsiteY6" fmla="*/ 2038401 h 2214558"/>
              <a:gd name="connsiteX7" fmla="*/ 46374 w 1911138"/>
              <a:gd name="connsiteY7" fmla="*/ 2200048 h 2214558"/>
              <a:gd name="connsiteX8" fmla="*/ 350870 w 1911138"/>
              <a:gd name="connsiteY8" fmla="*/ 2184283 h 2214558"/>
              <a:gd name="connsiteX9" fmla="*/ 829936 w 1911138"/>
              <a:gd name="connsiteY9" fmla="*/ 2000983 h 2214558"/>
              <a:gd name="connsiteX10" fmla="*/ 1213022 w 1911138"/>
              <a:gd name="connsiteY10" fmla="*/ 1727083 h 2214558"/>
              <a:gd name="connsiteX11" fmla="*/ 1654457 w 1911138"/>
              <a:gd name="connsiteY11" fmla="*/ 1380241 h 2214558"/>
              <a:gd name="connsiteX12" fmla="*/ 1906705 w 1911138"/>
              <a:gd name="connsiteY12" fmla="*/ 828448 h 2214558"/>
              <a:gd name="connsiteX13" fmla="*/ 1449505 w 1911138"/>
              <a:gd name="connsiteY13" fmla="*/ 40172 h 2214558"/>
              <a:gd name="connsiteX14" fmla="*/ 613933 w 1911138"/>
              <a:gd name="connsiteY14" fmla="*/ 197828 h 2214558"/>
              <a:gd name="connsiteX15" fmla="*/ 408981 w 1911138"/>
              <a:gd name="connsiteY15" fmla="*/ 907276 h 2214558"/>
              <a:gd name="connsiteX0" fmla="*/ 361684 w 1910594"/>
              <a:gd name="connsiteY0" fmla="*/ 765386 h 2214558"/>
              <a:gd name="connsiteX1" fmla="*/ 456277 w 1910594"/>
              <a:gd name="connsiteY1" fmla="*/ 986103 h 2214558"/>
              <a:gd name="connsiteX2" fmla="*/ 487808 w 1910594"/>
              <a:gd name="connsiteY2" fmla="*/ 1143759 h 2214558"/>
              <a:gd name="connsiteX3" fmla="*/ 429579 w 1910594"/>
              <a:gd name="connsiteY3" fmla="*/ 1234290 h 2214558"/>
              <a:gd name="connsiteX4" fmla="*/ 298622 w 1910594"/>
              <a:gd name="connsiteY4" fmla="*/ 1535797 h 2214558"/>
              <a:gd name="connsiteX5" fmla="*/ 74221 w 1910594"/>
              <a:gd name="connsiteY5" fmla="*/ 1786084 h 2214558"/>
              <a:gd name="connsiteX6" fmla="*/ 3910 w 1910594"/>
              <a:gd name="connsiteY6" fmla="*/ 2038401 h 2214558"/>
              <a:gd name="connsiteX7" fmla="*/ 46374 w 1910594"/>
              <a:gd name="connsiteY7" fmla="*/ 2200048 h 2214558"/>
              <a:gd name="connsiteX8" fmla="*/ 350870 w 1910594"/>
              <a:gd name="connsiteY8" fmla="*/ 2184283 h 2214558"/>
              <a:gd name="connsiteX9" fmla="*/ 829936 w 1910594"/>
              <a:gd name="connsiteY9" fmla="*/ 2000983 h 2214558"/>
              <a:gd name="connsiteX10" fmla="*/ 1386562 w 1910594"/>
              <a:gd name="connsiteY10" fmla="*/ 1699477 h 2214558"/>
              <a:gd name="connsiteX11" fmla="*/ 1654457 w 1910594"/>
              <a:gd name="connsiteY11" fmla="*/ 1380241 h 2214558"/>
              <a:gd name="connsiteX12" fmla="*/ 1906705 w 1910594"/>
              <a:gd name="connsiteY12" fmla="*/ 828448 h 2214558"/>
              <a:gd name="connsiteX13" fmla="*/ 1449505 w 1910594"/>
              <a:gd name="connsiteY13" fmla="*/ 40172 h 2214558"/>
              <a:gd name="connsiteX14" fmla="*/ 613933 w 1910594"/>
              <a:gd name="connsiteY14" fmla="*/ 197828 h 2214558"/>
              <a:gd name="connsiteX15" fmla="*/ 408981 w 1910594"/>
              <a:gd name="connsiteY15" fmla="*/ 907276 h 2214558"/>
              <a:gd name="connsiteX0" fmla="*/ 361684 w 1910594"/>
              <a:gd name="connsiteY0" fmla="*/ 765386 h 2213904"/>
              <a:gd name="connsiteX1" fmla="*/ 456277 w 1910594"/>
              <a:gd name="connsiteY1" fmla="*/ 986103 h 2213904"/>
              <a:gd name="connsiteX2" fmla="*/ 487808 w 1910594"/>
              <a:gd name="connsiteY2" fmla="*/ 1143759 h 2213904"/>
              <a:gd name="connsiteX3" fmla="*/ 429579 w 1910594"/>
              <a:gd name="connsiteY3" fmla="*/ 1234290 h 2213904"/>
              <a:gd name="connsiteX4" fmla="*/ 298622 w 1910594"/>
              <a:gd name="connsiteY4" fmla="*/ 1535797 h 2213904"/>
              <a:gd name="connsiteX5" fmla="*/ 74221 w 1910594"/>
              <a:gd name="connsiteY5" fmla="*/ 1786084 h 2213904"/>
              <a:gd name="connsiteX6" fmla="*/ 3910 w 1910594"/>
              <a:gd name="connsiteY6" fmla="*/ 2038401 h 2213904"/>
              <a:gd name="connsiteX7" fmla="*/ 46374 w 1910594"/>
              <a:gd name="connsiteY7" fmla="*/ 2200048 h 2213904"/>
              <a:gd name="connsiteX8" fmla="*/ 350870 w 1910594"/>
              <a:gd name="connsiteY8" fmla="*/ 2184283 h 2213904"/>
              <a:gd name="connsiteX9" fmla="*/ 829936 w 1910594"/>
              <a:gd name="connsiteY9" fmla="*/ 2014787 h 2213904"/>
              <a:gd name="connsiteX10" fmla="*/ 1386562 w 1910594"/>
              <a:gd name="connsiteY10" fmla="*/ 1699477 h 2213904"/>
              <a:gd name="connsiteX11" fmla="*/ 1654457 w 1910594"/>
              <a:gd name="connsiteY11" fmla="*/ 1380241 h 2213904"/>
              <a:gd name="connsiteX12" fmla="*/ 1906705 w 1910594"/>
              <a:gd name="connsiteY12" fmla="*/ 828448 h 2213904"/>
              <a:gd name="connsiteX13" fmla="*/ 1449505 w 1910594"/>
              <a:gd name="connsiteY13" fmla="*/ 40172 h 2213904"/>
              <a:gd name="connsiteX14" fmla="*/ 613933 w 1910594"/>
              <a:gd name="connsiteY14" fmla="*/ 197828 h 2213904"/>
              <a:gd name="connsiteX15" fmla="*/ 408981 w 1910594"/>
              <a:gd name="connsiteY15" fmla="*/ 907276 h 2213904"/>
              <a:gd name="connsiteX0" fmla="*/ 361684 w 1910594"/>
              <a:gd name="connsiteY0" fmla="*/ 765386 h 2213904"/>
              <a:gd name="connsiteX1" fmla="*/ 456277 w 1910594"/>
              <a:gd name="connsiteY1" fmla="*/ 986103 h 2213904"/>
              <a:gd name="connsiteX2" fmla="*/ 487808 w 1910594"/>
              <a:gd name="connsiteY2" fmla="*/ 1143759 h 2213904"/>
              <a:gd name="connsiteX3" fmla="*/ 429579 w 1910594"/>
              <a:gd name="connsiteY3" fmla="*/ 1234290 h 2213904"/>
              <a:gd name="connsiteX4" fmla="*/ 298622 w 1910594"/>
              <a:gd name="connsiteY4" fmla="*/ 1452977 h 2213904"/>
              <a:gd name="connsiteX5" fmla="*/ 74221 w 1910594"/>
              <a:gd name="connsiteY5" fmla="*/ 1786084 h 2213904"/>
              <a:gd name="connsiteX6" fmla="*/ 3910 w 1910594"/>
              <a:gd name="connsiteY6" fmla="*/ 2038401 h 2213904"/>
              <a:gd name="connsiteX7" fmla="*/ 46374 w 1910594"/>
              <a:gd name="connsiteY7" fmla="*/ 2200048 h 2213904"/>
              <a:gd name="connsiteX8" fmla="*/ 350870 w 1910594"/>
              <a:gd name="connsiteY8" fmla="*/ 2184283 h 2213904"/>
              <a:gd name="connsiteX9" fmla="*/ 829936 w 1910594"/>
              <a:gd name="connsiteY9" fmla="*/ 2014787 h 2213904"/>
              <a:gd name="connsiteX10" fmla="*/ 1386562 w 1910594"/>
              <a:gd name="connsiteY10" fmla="*/ 1699477 h 2213904"/>
              <a:gd name="connsiteX11" fmla="*/ 1654457 w 1910594"/>
              <a:gd name="connsiteY11" fmla="*/ 1380241 h 2213904"/>
              <a:gd name="connsiteX12" fmla="*/ 1906705 w 1910594"/>
              <a:gd name="connsiteY12" fmla="*/ 828448 h 2213904"/>
              <a:gd name="connsiteX13" fmla="*/ 1449505 w 1910594"/>
              <a:gd name="connsiteY13" fmla="*/ 40172 h 2213904"/>
              <a:gd name="connsiteX14" fmla="*/ 613933 w 1910594"/>
              <a:gd name="connsiteY14" fmla="*/ 197828 h 2213904"/>
              <a:gd name="connsiteX15" fmla="*/ 408981 w 1910594"/>
              <a:gd name="connsiteY15" fmla="*/ 907276 h 2213904"/>
              <a:gd name="connsiteX0" fmla="*/ 361684 w 1910594"/>
              <a:gd name="connsiteY0" fmla="*/ 765386 h 2213904"/>
              <a:gd name="connsiteX1" fmla="*/ 456277 w 1910594"/>
              <a:gd name="connsiteY1" fmla="*/ 986103 h 2213904"/>
              <a:gd name="connsiteX2" fmla="*/ 407713 w 1910594"/>
              <a:gd name="connsiteY2" fmla="*/ 1047136 h 2213904"/>
              <a:gd name="connsiteX3" fmla="*/ 429579 w 1910594"/>
              <a:gd name="connsiteY3" fmla="*/ 1234290 h 2213904"/>
              <a:gd name="connsiteX4" fmla="*/ 298622 w 1910594"/>
              <a:gd name="connsiteY4" fmla="*/ 1452977 h 2213904"/>
              <a:gd name="connsiteX5" fmla="*/ 74221 w 1910594"/>
              <a:gd name="connsiteY5" fmla="*/ 1786084 h 2213904"/>
              <a:gd name="connsiteX6" fmla="*/ 3910 w 1910594"/>
              <a:gd name="connsiteY6" fmla="*/ 2038401 h 2213904"/>
              <a:gd name="connsiteX7" fmla="*/ 46374 w 1910594"/>
              <a:gd name="connsiteY7" fmla="*/ 2200048 h 2213904"/>
              <a:gd name="connsiteX8" fmla="*/ 350870 w 1910594"/>
              <a:gd name="connsiteY8" fmla="*/ 2184283 h 2213904"/>
              <a:gd name="connsiteX9" fmla="*/ 829936 w 1910594"/>
              <a:gd name="connsiteY9" fmla="*/ 2014787 h 2213904"/>
              <a:gd name="connsiteX10" fmla="*/ 1386562 w 1910594"/>
              <a:gd name="connsiteY10" fmla="*/ 1699477 h 2213904"/>
              <a:gd name="connsiteX11" fmla="*/ 1654457 w 1910594"/>
              <a:gd name="connsiteY11" fmla="*/ 1380241 h 2213904"/>
              <a:gd name="connsiteX12" fmla="*/ 1906705 w 1910594"/>
              <a:gd name="connsiteY12" fmla="*/ 828448 h 2213904"/>
              <a:gd name="connsiteX13" fmla="*/ 1449505 w 1910594"/>
              <a:gd name="connsiteY13" fmla="*/ 40172 h 2213904"/>
              <a:gd name="connsiteX14" fmla="*/ 613933 w 1910594"/>
              <a:gd name="connsiteY14" fmla="*/ 197828 h 2213904"/>
              <a:gd name="connsiteX15" fmla="*/ 408981 w 1910594"/>
              <a:gd name="connsiteY15" fmla="*/ 907276 h 2213904"/>
              <a:gd name="connsiteX0" fmla="*/ 361684 w 1910594"/>
              <a:gd name="connsiteY0" fmla="*/ 765386 h 2213904"/>
              <a:gd name="connsiteX1" fmla="*/ 456277 w 1910594"/>
              <a:gd name="connsiteY1" fmla="*/ 986103 h 2213904"/>
              <a:gd name="connsiteX2" fmla="*/ 407713 w 1910594"/>
              <a:gd name="connsiteY2" fmla="*/ 1047136 h 2213904"/>
              <a:gd name="connsiteX3" fmla="*/ 389531 w 1910594"/>
              <a:gd name="connsiteY3" fmla="*/ 1151469 h 2213904"/>
              <a:gd name="connsiteX4" fmla="*/ 298622 w 1910594"/>
              <a:gd name="connsiteY4" fmla="*/ 1452977 h 2213904"/>
              <a:gd name="connsiteX5" fmla="*/ 74221 w 1910594"/>
              <a:gd name="connsiteY5" fmla="*/ 1786084 h 2213904"/>
              <a:gd name="connsiteX6" fmla="*/ 3910 w 1910594"/>
              <a:gd name="connsiteY6" fmla="*/ 2038401 h 2213904"/>
              <a:gd name="connsiteX7" fmla="*/ 46374 w 1910594"/>
              <a:gd name="connsiteY7" fmla="*/ 2200048 h 2213904"/>
              <a:gd name="connsiteX8" fmla="*/ 350870 w 1910594"/>
              <a:gd name="connsiteY8" fmla="*/ 2184283 h 2213904"/>
              <a:gd name="connsiteX9" fmla="*/ 829936 w 1910594"/>
              <a:gd name="connsiteY9" fmla="*/ 2014787 h 2213904"/>
              <a:gd name="connsiteX10" fmla="*/ 1386562 w 1910594"/>
              <a:gd name="connsiteY10" fmla="*/ 1699477 h 2213904"/>
              <a:gd name="connsiteX11" fmla="*/ 1654457 w 1910594"/>
              <a:gd name="connsiteY11" fmla="*/ 1380241 h 2213904"/>
              <a:gd name="connsiteX12" fmla="*/ 1906705 w 1910594"/>
              <a:gd name="connsiteY12" fmla="*/ 828448 h 2213904"/>
              <a:gd name="connsiteX13" fmla="*/ 1449505 w 1910594"/>
              <a:gd name="connsiteY13" fmla="*/ 40172 h 2213904"/>
              <a:gd name="connsiteX14" fmla="*/ 613933 w 1910594"/>
              <a:gd name="connsiteY14" fmla="*/ 197828 h 2213904"/>
              <a:gd name="connsiteX15" fmla="*/ 408981 w 1910594"/>
              <a:gd name="connsiteY15" fmla="*/ 907276 h 2213904"/>
              <a:gd name="connsiteX0" fmla="*/ 361684 w 1910594"/>
              <a:gd name="connsiteY0" fmla="*/ 765386 h 2213904"/>
              <a:gd name="connsiteX1" fmla="*/ 456277 w 1910594"/>
              <a:gd name="connsiteY1" fmla="*/ 986103 h 2213904"/>
              <a:gd name="connsiteX2" fmla="*/ 407713 w 1910594"/>
              <a:gd name="connsiteY2" fmla="*/ 1047136 h 2213904"/>
              <a:gd name="connsiteX3" fmla="*/ 389531 w 1910594"/>
              <a:gd name="connsiteY3" fmla="*/ 1151469 h 2213904"/>
              <a:gd name="connsiteX4" fmla="*/ 298622 w 1910594"/>
              <a:gd name="connsiteY4" fmla="*/ 1452977 h 2213904"/>
              <a:gd name="connsiteX5" fmla="*/ 74221 w 1910594"/>
              <a:gd name="connsiteY5" fmla="*/ 1841299 h 2213904"/>
              <a:gd name="connsiteX6" fmla="*/ 3910 w 1910594"/>
              <a:gd name="connsiteY6" fmla="*/ 2038401 h 2213904"/>
              <a:gd name="connsiteX7" fmla="*/ 46374 w 1910594"/>
              <a:gd name="connsiteY7" fmla="*/ 2200048 h 2213904"/>
              <a:gd name="connsiteX8" fmla="*/ 350870 w 1910594"/>
              <a:gd name="connsiteY8" fmla="*/ 2184283 h 2213904"/>
              <a:gd name="connsiteX9" fmla="*/ 829936 w 1910594"/>
              <a:gd name="connsiteY9" fmla="*/ 2014787 h 2213904"/>
              <a:gd name="connsiteX10" fmla="*/ 1386562 w 1910594"/>
              <a:gd name="connsiteY10" fmla="*/ 1699477 h 2213904"/>
              <a:gd name="connsiteX11" fmla="*/ 1654457 w 1910594"/>
              <a:gd name="connsiteY11" fmla="*/ 1380241 h 2213904"/>
              <a:gd name="connsiteX12" fmla="*/ 1906705 w 1910594"/>
              <a:gd name="connsiteY12" fmla="*/ 828448 h 2213904"/>
              <a:gd name="connsiteX13" fmla="*/ 1449505 w 1910594"/>
              <a:gd name="connsiteY13" fmla="*/ 40172 h 2213904"/>
              <a:gd name="connsiteX14" fmla="*/ 613933 w 1910594"/>
              <a:gd name="connsiteY14" fmla="*/ 197828 h 2213904"/>
              <a:gd name="connsiteX15" fmla="*/ 408981 w 1910594"/>
              <a:gd name="connsiteY15" fmla="*/ 907276 h 221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10594" h="2213904">
                <a:moveTo>
                  <a:pt x="361684" y="765386"/>
                </a:moveTo>
                <a:cubicBezTo>
                  <a:pt x="398470" y="844213"/>
                  <a:pt x="448605" y="939145"/>
                  <a:pt x="456277" y="986103"/>
                </a:cubicBezTo>
                <a:cubicBezTo>
                  <a:pt x="463949" y="1033061"/>
                  <a:pt x="418837" y="1019575"/>
                  <a:pt x="407713" y="1047136"/>
                </a:cubicBezTo>
                <a:cubicBezTo>
                  <a:pt x="396589" y="1074697"/>
                  <a:pt x="407713" y="1083829"/>
                  <a:pt x="389531" y="1151469"/>
                </a:cubicBezTo>
                <a:cubicBezTo>
                  <a:pt x="371349" y="1219109"/>
                  <a:pt x="351174" y="1338005"/>
                  <a:pt x="298622" y="1452977"/>
                </a:cubicBezTo>
                <a:cubicBezTo>
                  <a:pt x="246070" y="1567949"/>
                  <a:pt x="123340" y="1743728"/>
                  <a:pt x="74221" y="1841299"/>
                </a:cubicBezTo>
                <a:cubicBezTo>
                  <a:pt x="25102" y="1938870"/>
                  <a:pt x="8551" y="1978610"/>
                  <a:pt x="3910" y="2038401"/>
                </a:cubicBezTo>
                <a:cubicBezTo>
                  <a:pt x="-731" y="2098192"/>
                  <a:pt x="-11453" y="2175734"/>
                  <a:pt x="46374" y="2200048"/>
                </a:cubicBezTo>
                <a:cubicBezTo>
                  <a:pt x="104201" y="2224362"/>
                  <a:pt x="220276" y="2215160"/>
                  <a:pt x="350870" y="2184283"/>
                </a:cubicBezTo>
                <a:cubicBezTo>
                  <a:pt x="481464" y="2153406"/>
                  <a:pt x="657321" y="2095588"/>
                  <a:pt x="829936" y="2014787"/>
                </a:cubicBezTo>
                <a:cubicBezTo>
                  <a:pt x="1002551" y="1933986"/>
                  <a:pt x="1249142" y="1805235"/>
                  <a:pt x="1386562" y="1699477"/>
                </a:cubicBezTo>
                <a:cubicBezTo>
                  <a:pt x="1523982" y="1593719"/>
                  <a:pt x="1567767" y="1525412"/>
                  <a:pt x="1654457" y="1380241"/>
                </a:cubicBezTo>
                <a:cubicBezTo>
                  <a:pt x="1741147" y="1235070"/>
                  <a:pt x="1940864" y="1051793"/>
                  <a:pt x="1906705" y="828448"/>
                </a:cubicBezTo>
                <a:cubicBezTo>
                  <a:pt x="1872546" y="605103"/>
                  <a:pt x="1664967" y="145275"/>
                  <a:pt x="1449505" y="40172"/>
                </a:cubicBezTo>
                <a:cubicBezTo>
                  <a:pt x="1234043" y="-64931"/>
                  <a:pt x="787354" y="53311"/>
                  <a:pt x="613933" y="197828"/>
                </a:cubicBezTo>
                <a:cubicBezTo>
                  <a:pt x="440512" y="342345"/>
                  <a:pt x="424746" y="624810"/>
                  <a:pt x="408981" y="9072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rot="20909618">
            <a:off x="2115344" y="908719"/>
            <a:ext cx="4976936" cy="4400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rot="20909618">
            <a:off x="2339752" y="1124744"/>
            <a:ext cx="4536504" cy="3968739"/>
          </a:xfrm>
          <a:prstGeom prst="ellipse">
            <a:avLst/>
          </a:prstGeom>
          <a:solidFill>
            <a:srgbClr val="572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735024" y="3645025"/>
            <a:ext cx="1867826" cy="2148345"/>
          </a:xfrm>
          <a:custGeom>
            <a:avLst/>
            <a:gdLst>
              <a:gd name="connsiteX0" fmla="*/ 340662 w 1890116"/>
              <a:gd name="connsiteY0" fmla="*/ 765386 h 2206614"/>
              <a:gd name="connsiteX1" fmla="*/ 435255 w 1890116"/>
              <a:gd name="connsiteY1" fmla="*/ 986103 h 2206614"/>
              <a:gd name="connsiteX2" fmla="*/ 466786 w 1890116"/>
              <a:gd name="connsiteY2" fmla="*/ 1143759 h 2206614"/>
              <a:gd name="connsiteX3" fmla="*/ 435255 w 1890116"/>
              <a:gd name="connsiteY3" fmla="*/ 1427538 h 2206614"/>
              <a:gd name="connsiteX4" fmla="*/ 277600 w 1890116"/>
              <a:gd name="connsiteY4" fmla="*/ 1742848 h 2206614"/>
              <a:gd name="connsiteX5" fmla="*/ 119945 w 1890116"/>
              <a:gd name="connsiteY5" fmla="*/ 1979331 h 2206614"/>
              <a:gd name="connsiteX6" fmla="*/ 9586 w 1890116"/>
              <a:gd name="connsiteY6" fmla="*/ 2121221 h 2206614"/>
              <a:gd name="connsiteX7" fmla="*/ 25352 w 1890116"/>
              <a:gd name="connsiteY7" fmla="*/ 2200048 h 2206614"/>
              <a:gd name="connsiteX8" fmla="*/ 183007 w 1890116"/>
              <a:gd name="connsiteY8" fmla="*/ 2184283 h 2206614"/>
              <a:gd name="connsiteX9" fmla="*/ 608676 w 1890116"/>
              <a:gd name="connsiteY9" fmla="*/ 2042393 h 2206614"/>
              <a:gd name="connsiteX10" fmla="*/ 1192000 w 1890116"/>
              <a:gd name="connsiteY10" fmla="*/ 1727083 h 2206614"/>
              <a:gd name="connsiteX11" fmla="*/ 1633435 w 1890116"/>
              <a:gd name="connsiteY11" fmla="*/ 1380241 h 2206614"/>
              <a:gd name="connsiteX12" fmla="*/ 1885683 w 1890116"/>
              <a:gd name="connsiteY12" fmla="*/ 828448 h 2206614"/>
              <a:gd name="connsiteX13" fmla="*/ 1428483 w 1890116"/>
              <a:gd name="connsiteY13" fmla="*/ 40172 h 2206614"/>
              <a:gd name="connsiteX14" fmla="*/ 592911 w 1890116"/>
              <a:gd name="connsiteY14" fmla="*/ 197828 h 2206614"/>
              <a:gd name="connsiteX15" fmla="*/ 387959 w 1890116"/>
              <a:gd name="connsiteY15" fmla="*/ 907276 h 2206614"/>
              <a:gd name="connsiteX0" fmla="*/ 337176 w 1886630"/>
              <a:gd name="connsiteY0" fmla="*/ 765386 h 2206614"/>
              <a:gd name="connsiteX1" fmla="*/ 431769 w 1886630"/>
              <a:gd name="connsiteY1" fmla="*/ 986103 h 2206614"/>
              <a:gd name="connsiteX2" fmla="*/ 463300 w 1886630"/>
              <a:gd name="connsiteY2" fmla="*/ 1143759 h 2206614"/>
              <a:gd name="connsiteX3" fmla="*/ 431769 w 1886630"/>
              <a:gd name="connsiteY3" fmla="*/ 1427538 h 2206614"/>
              <a:gd name="connsiteX4" fmla="*/ 274114 w 1886630"/>
              <a:gd name="connsiteY4" fmla="*/ 1742848 h 2206614"/>
              <a:gd name="connsiteX5" fmla="*/ 67638 w 1886630"/>
              <a:gd name="connsiteY5" fmla="*/ 1930538 h 2206614"/>
              <a:gd name="connsiteX6" fmla="*/ 6100 w 1886630"/>
              <a:gd name="connsiteY6" fmla="*/ 2121221 h 2206614"/>
              <a:gd name="connsiteX7" fmla="*/ 21866 w 1886630"/>
              <a:gd name="connsiteY7" fmla="*/ 2200048 h 2206614"/>
              <a:gd name="connsiteX8" fmla="*/ 179521 w 1886630"/>
              <a:gd name="connsiteY8" fmla="*/ 2184283 h 2206614"/>
              <a:gd name="connsiteX9" fmla="*/ 605190 w 1886630"/>
              <a:gd name="connsiteY9" fmla="*/ 2042393 h 2206614"/>
              <a:gd name="connsiteX10" fmla="*/ 1188514 w 1886630"/>
              <a:gd name="connsiteY10" fmla="*/ 1727083 h 2206614"/>
              <a:gd name="connsiteX11" fmla="*/ 1629949 w 1886630"/>
              <a:gd name="connsiteY11" fmla="*/ 1380241 h 2206614"/>
              <a:gd name="connsiteX12" fmla="*/ 1882197 w 1886630"/>
              <a:gd name="connsiteY12" fmla="*/ 828448 h 2206614"/>
              <a:gd name="connsiteX13" fmla="*/ 1424997 w 1886630"/>
              <a:gd name="connsiteY13" fmla="*/ 40172 h 2206614"/>
              <a:gd name="connsiteX14" fmla="*/ 589425 w 1886630"/>
              <a:gd name="connsiteY14" fmla="*/ 197828 h 2206614"/>
              <a:gd name="connsiteX15" fmla="*/ 384473 w 1886630"/>
              <a:gd name="connsiteY15" fmla="*/ 907276 h 2206614"/>
              <a:gd name="connsiteX0" fmla="*/ 337176 w 1886630"/>
              <a:gd name="connsiteY0" fmla="*/ 765386 h 2206614"/>
              <a:gd name="connsiteX1" fmla="*/ 431769 w 1886630"/>
              <a:gd name="connsiteY1" fmla="*/ 986103 h 2206614"/>
              <a:gd name="connsiteX2" fmla="*/ 463300 w 1886630"/>
              <a:gd name="connsiteY2" fmla="*/ 1143759 h 2206614"/>
              <a:gd name="connsiteX3" fmla="*/ 431769 w 1886630"/>
              <a:gd name="connsiteY3" fmla="*/ 1427538 h 2206614"/>
              <a:gd name="connsiteX4" fmla="*/ 274114 w 1886630"/>
              <a:gd name="connsiteY4" fmla="*/ 1661524 h 2206614"/>
              <a:gd name="connsiteX5" fmla="*/ 67638 w 1886630"/>
              <a:gd name="connsiteY5" fmla="*/ 1930538 h 2206614"/>
              <a:gd name="connsiteX6" fmla="*/ 6100 w 1886630"/>
              <a:gd name="connsiteY6" fmla="*/ 2121221 h 2206614"/>
              <a:gd name="connsiteX7" fmla="*/ 21866 w 1886630"/>
              <a:gd name="connsiteY7" fmla="*/ 2200048 h 2206614"/>
              <a:gd name="connsiteX8" fmla="*/ 179521 w 1886630"/>
              <a:gd name="connsiteY8" fmla="*/ 2184283 h 2206614"/>
              <a:gd name="connsiteX9" fmla="*/ 605190 w 1886630"/>
              <a:gd name="connsiteY9" fmla="*/ 2042393 h 2206614"/>
              <a:gd name="connsiteX10" fmla="*/ 1188514 w 1886630"/>
              <a:gd name="connsiteY10" fmla="*/ 1727083 h 2206614"/>
              <a:gd name="connsiteX11" fmla="*/ 1629949 w 1886630"/>
              <a:gd name="connsiteY11" fmla="*/ 1380241 h 2206614"/>
              <a:gd name="connsiteX12" fmla="*/ 1882197 w 1886630"/>
              <a:gd name="connsiteY12" fmla="*/ 828448 h 2206614"/>
              <a:gd name="connsiteX13" fmla="*/ 1424997 w 1886630"/>
              <a:gd name="connsiteY13" fmla="*/ 40172 h 2206614"/>
              <a:gd name="connsiteX14" fmla="*/ 589425 w 1886630"/>
              <a:gd name="connsiteY14" fmla="*/ 197828 h 2206614"/>
              <a:gd name="connsiteX15" fmla="*/ 384473 w 1886630"/>
              <a:gd name="connsiteY15" fmla="*/ 907276 h 2206614"/>
              <a:gd name="connsiteX0" fmla="*/ 337176 w 1886630"/>
              <a:gd name="connsiteY0" fmla="*/ 765386 h 2206614"/>
              <a:gd name="connsiteX1" fmla="*/ 431769 w 1886630"/>
              <a:gd name="connsiteY1" fmla="*/ 986103 h 2206614"/>
              <a:gd name="connsiteX2" fmla="*/ 463300 w 1886630"/>
              <a:gd name="connsiteY2" fmla="*/ 1143759 h 2206614"/>
              <a:gd name="connsiteX3" fmla="*/ 431769 w 1886630"/>
              <a:gd name="connsiteY3" fmla="*/ 1297421 h 2206614"/>
              <a:gd name="connsiteX4" fmla="*/ 274114 w 1886630"/>
              <a:gd name="connsiteY4" fmla="*/ 1661524 h 2206614"/>
              <a:gd name="connsiteX5" fmla="*/ 67638 w 1886630"/>
              <a:gd name="connsiteY5" fmla="*/ 1930538 h 2206614"/>
              <a:gd name="connsiteX6" fmla="*/ 6100 w 1886630"/>
              <a:gd name="connsiteY6" fmla="*/ 2121221 h 2206614"/>
              <a:gd name="connsiteX7" fmla="*/ 21866 w 1886630"/>
              <a:gd name="connsiteY7" fmla="*/ 2200048 h 2206614"/>
              <a:gd name="connsiteX8" fmla="*/ 179521 w 1886630"/>
              <a:gd name="connsiteY8" fmla="*/ 2184283 h 2206614"/>
              <a:gd name="connsiteX9" fmla="*/ 605190 w 1886630"/>
              <a:gd name="connsiteY9" fmla="*/ 2042393 h 2206614"/>
              <a:gd name="connsiteX10" fmla="*/ 1188514 w 1886630"/>
              <a:gd name="connsiteY10" fmla="*/ 1727083 h 2206614"/>
              <a:gd name="connsiteX11" fmla="*/ 1629949 w 1886630"/>
              <a:gd name="connsiteY11" fmla="*/ 1380241 h 2206614"/>
              <a:gd name="connsiteX12" fmla="*/ 1882197 w 1886630"/>
              <a:gd name="connsiteY12" fmla="*/ 828448 h 2206614"/>
              <a:gd name="connsiteX13" fmla="*/ 1424997 w 1886630"/>
              <a:gd name="connsiteY13" fmla="*/ 40172 h 2206614"/>
              <a:gd name="connsiteX14" fmla="*/ 589425 w 1886630"/>
              <a:gd name="connsiteY14" fmla="*/ 197828 h 2206614"/>
              <a:gd name="connsiteX15" fmla="*/ 384473 w 1886630"/>
              <a:gd name="connsiteY15" fmla="*/ 907276 h 2206614"/>
              <a:gd name="connsiteX0" fmla="*/ 337176 w 1886630"/>
              <a:gd name="connsiteY0" fmla="*/ 765386 h 2206614"/>
              <a:gd name="connsiteX1" fmla="*/ 431769 w 1886630"/>
              <a:gd name="connsiteY1" fmla="*/ 986103 h 2206614"/>
              <a:gd name="connsiteX2" fmla="*/ 479575 w 1886630"/>
              <a:gd name="connsiteY2" fmla="*/ 1013642 h 2206614"/>
              <a:gd name="connsiteX3" fmla="*/ 431769 w 1886630"/>
              <a:gd name="connsiteY3" fmla="*/ 1297421 h 2206614"/>
              <a:gd name="connsiteX4" fmla="*/ 274114 w 1886630"/>
              <a:gd name="connsiteY4" fmla="*/ 1661524 h 2206614"/>
              <a:gd name="connsiteX5" fmla="*/ 67638 w 1886630"/>
              <a:gd name="connsiteY5" fmla="*/ 1930538 h 2206614"/>
              <a:gd name="connsiteX6" fmla="*/ 6100 w 1886630"/>
              <a:gd name="connsiteY6" fmla="*/ 2121221 h 2206614"/>
              <a:gd name="connsiteX7" fmla="*/ 21866 w 1886630"/>
              <a:gd name="connsiteY7" fmla="*/ 2200048 h 2206614"/>
              <a:gd name="connsiteX8" fmla="*/ 179521 w 1886630"/>
              <a:gd name="connsiteY8" fmla="*/ 2184283 h 2206614"/>
              <a:gd name="connsiteX9" fmla="*/ 605190 w 1886630"/>
              <a:gd name="connsiteY9" fmla="*/ 2042393 h 2206614"/>
              <a:gd name="connsiteX10" fmla="*/ 1188514 w 1886630"/>
              <a:gd name="connsiteY10" fmla="*/ 1727083 h 2206614"/>
              <a:gd name="connsiteX11" fmla="*/ 1629949 w 1886630"/>
              <a:gd name="connsiteY11" fmla="*/ 1380241 h 2206614"/>
              <a:gd name="connsiteX12" fmla="*/ 1882197 w 1886630"/>
              <a:gd name="connsiteY12" fmla="*/ 828448 h 2206614"/>
              <a:gd name="connsiteX13" fmla="*/ 1424997 w 1886630"/>
              <a:gd name="connsiteY13" fmla="*/ 40172 h 2206614"/>
              <a:gd name="connsiteX14" fmla="*/ 589425 w 1886630"/>
              <a:gd name="connsiteY14" fmla="*/ 197828 h 2206614"/>
              <a:gd name="connsiteX15" fmla="*/ 384473 w 1886630"/>
              <a:gd name="connsiteY15" fmla="*/ 907276 h 2206614"/>
              <a:gd name="connsiteX0" fmla="*/ 350030 w 1899484"/>
              <a:gd name="connsiteY0" fmla="*/ 765386 h 2207799"/>
              <a:gd name="connsiteX1" fmla="*/ 444623 w 1899484"/>
              <a:gd name="connsiteY1" fmla="*/ 986103 h 2207799"/>
              <a:gd name="connsiteX2" fmla="*/ 492429 w 1899484"/>
              <a:gd name="connsiteY2" fmla="*/ 1013642 h 2207799"/>
              <a:gd name="connsiteX3" fmla="*/ 444623 w 1899484"/>
              <a:gd name="connsiteY3" fmla="*/ 1297421 h 2207799"/>
              <a:gd name="connsiteX4" fmla="*/ 286968 w 1899484"/>
              <a:gd name="connsiteY4" fmla="*/ 1661524 h 2207799"/>
              <a:gd name="connsiteX5" fmla="*/ 80492 w 1899484"/>
              <a:gd name="connsiteY5" fmla="*/ 1930538 h 2207799"/>
              <a:gd name="connsiteX6" fmla="*/ 2679 w 1899484"/>
              <a:gd name="connsiteY6" fmla="*/ 2104957 h 2207799"/>
              <a:gd name="connsiteX7" fmla="*/ 34720 w 1899484"/>
              <a:gd name="connsiteY7" fmla="*/ 2200048 h 2207799"/>
              <a:gd name="connsiteX8" fmla="*/ 192375 w 1899484"/>
              <a:gd name="connsiteY8" fmla="*/ 2184283 h 2207799"/>
              <a:gd name="connsiteX9" fmla="*/ 618044 w 1899484"/>
              <a:gd name="connsiteY9" fmla="*/ 2042393 h 2207799"/>
              <a:gd name="connsiteX10" fmla="*/ 1201368 w 1899484"/>
              <a:gd name="connsiteY10" fmla="*/ 1727083 h 2207799"/>
              <a:gd name="connsiteX11" fmla="*/ 1642803 w 1899484"/>
              <a:gd name="connsiteY11" fmla="*/ 1380241 h 2207799"/>
              <a:gd name="connsiteX12" fmla="*/ 1895051 w 1899484"/>
              <a:gd name="connsiteY12" fmla="*/ 828448 h 2207799"/>
              <a:gd name="connsiteX13" fmla="*/ 1437851 w 1899484"/>
              <a:gd name="connsiteY13" fmla="*/ 40172 h 2207799"/>
              <a:gd name="connsiteX14" fmla="*/ 602279 w 1899484"/>
              <a:gd name="connsiteY14" fmla="*/ 197828 h 2207799"/>
              <a:gd name="connsiteX15" fmla="*/ 397327 w 1899484"/>
              <a:gd name="connsiteY15" fmla="*/ 907276 h 2207799"/>
              <a:gd name="connsiteX0" fmla="*/ 358323 w 1907777"/>
              <a:gd name="connsiteY0" fmla="*/ 765386 h 2216367"/>
              <a:gd name="connsiteX1" fmla="*/ 452916 w 1907777"/>
              <a:gd name="connsiteY1" fmla="*/ 986103 h 2216367"/>
              <a:gd name="connsiteX2" fmla="*/ 500722 w 1907777"/>
              <a:gd name="connsiteY2" fmla="*/ 1013642 h 2216367"/>
              <a:gd name="connsiteX3" fmla="*/ 452916 w 1907777"/>
              <a:gd name="connsiteY3" fmla="*/ 1297421 h 2216367"/>
              <a:gd name="connsiteX4" fmla="*/ 295261 w 1907777"/>
              <a:gd name="connsiteY4" fmla="*/ 1661524 h 2216367"/>
              <a:gd name="connsiteX5" fmla="*/ 88785 w 1907777"/>
              <a:gd name="connsiteY5" fmla="*/ 1930538 h 2216367"/>
              <a:gd name="connsiteX6" fmla="*/ 10972 w 1907777"/>
              <a:gd name="connsiteY6" fmla="*/ 2104957 h 2216367"/>
              <a:gd name="connsiteX7" fmla="*/ 21188 w 1907777"/>
              <a:gd name="connsiteY7" fmla="*/ 2210954 h 2216367"/>
              <a:gd name="connsiteX8" fmla="*/ 200668 w 1907777"/>
              <a:gd name="connsiteY8" fmla="*/ 2184283 h 2216367"/>
              <a:gd name="connsiteX9" fmla="*/ 626337 w 1907777"/>
              <a:gd name="connsiteY9" fmla="*/ 2042393 h 2216367"/>
              <a:gd name="connsiteX10" fmla="*/ 1209661 w 1907777"/>
              <a:gd name="connsiteY10" fmla="*/ 1727083 h 2216367"/>
              <a:gd name="connsiteX11" fmla="*/ 1651096 w 1907777"/>
              <a:gd name="connsiteY11" fmla="*/ 1380241 h 2216367"/>
              <a:gd name="connsiteX12" fmla="*/ 1903344 w 1907777"/>
              <a:gd name="connsiteY12" fmla="*/ 828448 h 2216367"/>
              <a:gd name="connsiteX13" fmla="*/ 1446144 w 1907777"/>
              <a:gd name="connsiteY13" fmla="*/ 40172 h 2216367"/>
              <a:gd name="connsiteX14" fmla="*/ 610572 w 1907777"/>
              <a:gd name="connsiteY14" fmla="*/ 197828 h 2216367"/>
              <a:gd name="connsiteX15" fmla="*/ 405620 w 1907777"/>
              <a:gd name="connsiteY15" fmla="*/ 907276 h 2216367"/>
              <a:gd name="connsiteX0" fmla="*/ 378624 w 1928078"/>
              <a:gd name="connsiteY0" fmla="*/ 765386 h 2216367"/>
              <a:gd name="connsiteX1" fmla="*/ 473217 w 1928078"/>
              <a:gd name="connsiteY1" fmla="*/ 986103 h 2216367"/>
              <a:gd name="connsiteX2" fmla="*/ 521023 w 1928078"/>
              <a:gd name="connsiteY2" fmla="*/ 1013642 h 2216367"/>
              <a:gd name="connsiteX3" fmla="*/ 473217 w 1928078"/>
              <a:gd name="connsiteY3" fmla="*/ 1297421 h 2216367"/>
              <a:gd name="connsiteX4" fmla="*/ 315562 w 1928078"/>
              <a:gd name="connsiteY4" fmla="*/ 1661524 h 2216367"/>
              <a:gd name="connsiteX5" fmla="*/ 109086 w 1928078"/>
              <a:gd name="connsiteY5" fmla="*/ 1930538 h 2216367"/>
              <a:gd name="connsiteX6" fmla="*/ 3992 w 1928078"/>
              <a:gd name="connsiteY6" fmla="*/ 2104957 h 2216367"/>
              <a:gd name="connsiteX7" fmla="*/ 41489 w 1928078"/>
              <a:gd name="connsiteY7" fmla="*/ 2210954 h 2216367"/>
              <a:gd name="connsiteX8" fmla="*/ 220969 w 1928078"/>
              <a:gd name="connsiteY8" fmla="*/ 2184283 h 2216367"/>
              <a:gd name="connsiteX9" fmla="*/ 646638 w 1928078"/>
              <a:gd name="connsiteY9" fmla="*/ 2042393 h 2216367"/>
              <a:gd name="connsiteX10" fmla="*/ 1229962 w 1928078"/>
              <a:gd name="connsiteY10" fmla="*/ 1727083 h 2216367"/>
              <a:gd name="connsiteX11" fmla="*/ 1671397 w 1928078"/>
              <a:gd name="connsiteY11" fmla="*/ 1380241 h 2216367"/>
              <a:gd name="connsiteX12" fmla="*/ 1923645 w 1928078"/>
              <a:gd name="connsiteY12" fmla="*/ 828448 h 2216367"/>
              <a:gd name="connsiteX13" fmla="*/ 1466445 w 1928078"/>
              <a:gd name="connsiteY13" fmla="*/ 40172 h 2216367"/>
              <a:gd name="connsiteX14" fmla="*/ 630873 w 1928078"/>
              <a:gd name="connsiteY14" fmla="*/ 197828 h 2216367"/>
              <a:gd name="connsiteX15" fmla="*/ 425921 w 1928078"/>
              <a:gd name="connsiteY15" fmla="*/ 907276 h 22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28078" h="2216367">
                <a:moveTo>
                  <a:pt x="378624" y="765386"/>
                </a:moveTo>
                <a:cubicBezTo>
                  <a:pt x="415410" y="844213"/>
                  <a:pt x="449484" y="944727"/>
                  <a:pt x="473217" y="986103"/>
                </a:cubicBezTo>
                <a:cubicBezTo>
                  <a:pt x="496950" y="1027479"/>
                  <a:pt x="521023" y="961756"/>
                  <a:pt x="521023" y="1013642"/>
                </a:cubicBezTo>
                <a:cubicBezTo>
                  <a:pt x="521023" y="1065528"/>
                  <a:pt x="507461" y="1189441"/>
                  <a:pt x="473217" y="1297421"/>
                </a:cubicBezTo>
                <a:cubicBezTo>
                  <a:pt x="438973" y="1405401"/>
                  <a:pt x="376250" y="1556005"/>
                  <a:pt x="315562" y="1661524"/>
                </a:cubicBezTo>
                <a:cubicBezTo>
                  <a:pt x="254874" y="1767043"/>
                  <a:pt x="161014" y="1856633"/>
                  <a:pt x="109086" y="1930538"/>
                </a:cubicBezTo>
                <a:cubicBezTo>
                  <a:pt x="57158" y="2004443"/>
                  <a:pt x="15258" y="2058221"/>
                  <a:pt x="3992" y="2104957"/>
                </a:cubicBezTo>
                <a:cubicBezTo>
                  <a:pt x="-7274" y="2151693"/>
                  <a:pt x="5326" y="2197733"/>
                  <a:pt x="41489" y="2210954"/>
                </a:cubicBezTo>
                <a:cubicBezTo>
                  <a:pt x="77652" y="2224175"/>
                  <a:pt x="120111" y="2212377"/>
                  <a:pt x="220969" y="2184283"/>
                </a:cubicBezTo>
                <a:cubicBezTo>
                  <a:pt x="321827" y="2156190"/>
                  <a:pt x="478472" y="2118593"/>
                  <a:pt x="646638" y="2042393"/>
                </a:cubicBezTo>
                <a:cubicBezTo>
                  <a:pt x="814804" y="1966193"/>
                  <a:pt x="1059169" y="1837442"/>
                  <a:pt x="1229962" y="1727083"/>
                </a:cubicBezTo>
                <a:cubicBezTo>
                  <a:pt x="1400755" y="1616724"/>
                  <a:pt x="1555783" y="1530013"/>
                  <a:pt x="1671397" y="1380241"/>
                </a:cubicBezTo>
                <a:cubicBezTo>
                  <a:pt x="1787011" y="1230469"/>
                  <a:pt x="1957804" y="1051793"/>
                  <a:pt x="1923645" y="828448"/>
                </a:cubicBezTo>
                <a:cubicBezTo>
                  <a:pt x="1889486" y="605103"/>
                  <a:pt x="1681907" y="145275"/>
                  <a:pt x="1466445" y="40172"/>
                </a:cubicBezTo>
                <a:cubicBezTo>
                  <a:pt x="1250983" y="-64931"/>
                  <a:pt x="804294" y="53311"/>
                  <a:pt x="630873" y="197828"/>
                </a:cubicBezTo>
                <a:cubicBezTo>
                  <a:pt x="457452" y="342345"/>
                  <a:pt x="441686" y="624810"/>
                  <a:pt x="425921" y="907276"/>
                </a:cubicBezTo>
              </a:path>
            </a:pathLst>
          </a:custGeom>
          <a:solidFill>
            <a:srgbClr val="572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571737" y="2322746"/>
            <a:ext cx="4071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Workplace Innovation.</a:t>
            </a: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Trips to the future.</a:t>
            </a:r>
            <a:endParaRPr lang="en-GB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04" y="1432688"/>
            <a:ext cx="1996312" cy="19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980728"/>
            <a:ext cx="1066383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670045"/>
            <a:ext cx="1384945" cy="4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8" y="980727"/>
            <a:ext cx="9330146" cy="519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" y="5210796"/>
            <a:ext cx="1463962" cy="8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988385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1" y="5363882"/>
            <a:ext cx="702005" cy="70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9540552" cy="52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9" y="5603329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-64" y="2571744"/>
            <a:ext cx="9144128" cy="1333098"/>
            <a:chOff x="-64" y="2810282"/>
            <a:chExt cx="9144128" cy="1333098"/>
          </a:xfrm>
        </p:grpSpPr>
        <p:sp>
          <p:nvSpPr>
            <p:cNvPr id="8" name="Rectangle 7"/>
            <p:cNvSpPr/>
            <p:nvPr/>
          </p:nvSpPr>
          <p:spPr>
            <a:xfrm>
              <a:off x="0" y="2928934"/>
              <a:ext cx="9144064" cy="1214446"/>
            </a:xfrm>
            <a:prstGeom prst="rect">
              <a:avLst/>
            </a:prstGeom>
            <a:solidFill>
              <a:srgbClr val="E919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64" y="2810282"/>
              <a:ext cx="9144064" cy="1214446"/>
            </a:xfrm>
            <a:prstGeom prst="rect">
              <a:avLst/>
            </a:prstGeom>
            <a:solidFill>
              <a:srgbClr val="531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326" y="1196752"/>
            <a:ext cx="850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 for the opportunity!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44" y="5572141"/>
            <a:ext cx="8858312" cy="1143008"/>
          </a:xfrm>
          <a:prstGeom prst="rect">
            <a:avLst/>
          </a:prstGeom>
          <a:solidFill>
            <a:schemeClr val="bg1"/>
          </a:solidFill>
          <a:ln>
            <a:solidFill>
              <a:srgbClr val="531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4852" y="5661248"/>
            <a:ext cx="78855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You can contact us:</a:t>
            </a:r>
          </a:p>
          <a:p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Steven Dhondt: </a:t>
            </a:r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  <a:hlinkClick r:id="rId2"/>
              </a:rPr>
              <a:t>steven.dhondt@tno.nl</a:t>
            </a:r>
            <a:endParaRPr lang="en-GB" sz="1000" b="1" dirty="0" smtClean="0">
              <a:solidFill>
                <a:srgbClr val="531B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Peter Totterdill: </a:t>
            </a:r>
            <a:r>
              <a:rPr lang="en-GB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peter.totterdill@ukwon.net</a:t>
            </a:r>
            <a:endParaRPr lang="en-GB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Geert Van Hootegem: </a:t>
            </a:r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  <a:hlinkClick r:id="rId4"/>
              </a:rPr>
              <a:t>geert.vanhootegem@soc.kuleuven.be</a:t>
            </a:r>
            <a:endParaRPr lang="en-GB" sz="1000" b="1" dirty="0" smtClean="0">
              <a:solidFill>
                <a:srgbClr val="531B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Mieke </a:t>
            </a:r>
            <a:r>
              <a:rPr lang="en-GB" sz="1000" b="1" dirty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Van Gramberen: </a:t>
            </a:r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  <a:hlinkClick r:id="rId5"/>
              </a:rPr>
              <a:t>mieke.vangramberen@flanderssynergy.be</a:t>
            </a:r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sz="1000" b="1" dirty="0">
              <a:solidFill>
                <a:srgbClr val="531B7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000" b="1" dirty="0" err="1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Grzegorz</a:t>
            </a:r>
            <a:r>
              <a:rPr lang="en-GB" sz="1000" b="1" dirty="0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b="1" dirty="0" err="1" smtClean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Drozd</a:t>
            </a:r>
            <a:r>
              <a:rPr lang="en-GB" sz="1000" b="1" dirty="0">
                <a:solidFill>
                  <a:srgbClr val="531B7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grzegorz.drozd@ec.europa.eu</a:t>
            </a:r>
            <a:r>
              <a:rPr lang="en-GB" sz="1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" name="Picture 19" descr="fb_1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6293" y="6436540"/>
            <a:ext cx="198271" cy="198271"/>
          </a:xfrm>
          <a:prstGeom prst="rect">
            <a:avLst/>
          </a:prstGeom>
        </p:spPr>
      </p:pic>
      <p:pic>
        <p:nvPicPr>
          <p:cNvPr id="21" name="Picture 20" descr="linkedin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31449" y="6436540"/>
            <a:ext cx="198271" cy="198271"/>
          </a:xfrm>
          <a:prstGeom prst="rect">
            <a:avLst/>
          </a:prstGeom>
        </p:spPr>
      </p:pic>
      <p:pic>
        <p:nvPicPr>
          <p:cNvPr id="22" name="Picture 21" descr="twitter_1.pn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84425" y="6438921"/>
            <a:ext cx="198271" cy="198271"/>
          </a:xfrm>
          <a:prstGeom prst="rect">
            <a:avLst/>
          </a:prstGeom>
        </p:spPr>
      </p:pic>
      <p:sp>
        <p:nvSpPr>
          <p:cNvPr id="23" name="Rounded Rectangle 22">
            <a:hlinkClick r:id="rId13"/>
          </p:cNvPr>
          <p:cNvSpPr/>
          <p:nvPr/>
        </p:nvSpPr>
        <p:spPr>
          <a:xfrm>
            <a:off x="8248672" y="5643578"/>
            <a:ext cx="684000" cy="756000"/>
          </a:xfrm>
          <a:prstGeom prst="roundRect">
            <a:avLst>
              <a:gd name="adj" fmla="val 6170"/>
            </a:avLst>
          </a:prstGeom>
          <a:solidFill>
            <a:srgbClr val="531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hlinkClick r:id="rId13"/>
          </p:cNvPr>
          <p:cNvSpPr txBox="1"/>
          <p:nvPr/>
        </p:nvSpPr>
        <p:spPr>
          <a:xfrm>
            <a:off x="8196289" y="5665008"/>
            <a:ext cx="785819" cy="71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HERE</a:t>
            </a:r>
          </a:p>
          <a:p>
            <a:pPr algn="ctr"/>
            <a:r>
              <a:rPr lang="en-GB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VISIT</a:t>
            </a:r>
          </a:p>
          <a:p>
            <a:pPr algn="ctr"/>
            <a:r>
              <a:rPr lang="en-GB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</a:t>
            </a:r>
          </a:p>
          <a:p>
            <a:pPr algn="ctr"/>
            <a:r>
              <a:rPr lang="en-GB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WEBSITE</a:t>
            </a:r>
            <a:endParaRPr lang="en-GB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hoek 14"/>
          <p:cNvSpPr/>
          <p:nvPr/>
        </p:nvSpPr>
        <p:spPr>
          <a:xfrm>
            <a:off x="2555776" y="2905780"/>
            <a:ext cx="385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http://portal.ukwon.eu/</a:t>
            </a:r>
          </a:p>
        </p:txBody>
      </p:sp>
      <p:sp>
        <p:nvSpPr>
          <p:cNvPr id="24" name="Rectangle 2"/>
          <p:cNvSpPr/>
          <p:nvPr/>
        </p:nvSpPr>
        <p:spPr>
          <a:xfrm>
            <a:off x="229075" y="305966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95" y="5060496"/>
            <a:ext cx="1309093" cy="456735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15" y="5060497"/>
            <a:ext cx="873297" cy="456735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58" y="5060497"/>
            <a:ext cx="1065500" cy="45673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7" y="5060497"/>
            <a:ext cx="1283984" cy="456735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69" y="5060496"/>
            <a:ext cx="1066368" cy="456735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9" y="5060497"/>
            <a:ext cx="1625631" cy="456735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2015462" cy="3813428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21" y="4080068"/>
            <a:ext cx="2068467" cy="72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0728"/>
            <a:ext cx="10225136" cy="526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8" y="5589240"/>
            <a:ext cx="2450052" cy="6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80728"/>
            <a:ext cx="10297144" cy="51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/>
          <p:nvPr/>
        </p:nvGrpSpPr>
        <p:grpSpPr>
          <a:xfrm>
            <a:off x="251520" y="982303"/>
            <a:ext cx="419409" cy="214449"/>
            <a:chOff x="743372" y="1988840"/>
            <a:chExt cx="1652786" cy="694556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1352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1123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59546"/>
              <a:ext cx="10287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" y="2492896"/>
              <a:ext cx="876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26"/>
          <p:cNvSpPr/>
          <p:nvPr/>
        </p:nvSpPr>
        <p:spPr>
          <a:xfrm>
            <a:off x="233534" y="934135"/>
            <a:ext cx="697312" cy="309186"/>
          </a:xfrm>
          <a:custGeom>
            <a:avLst/>
            <a:gdLst>
              <a:gd name="connsiteX0" fmla="*/ 108544 w 697312"/>
              <a:gd name="connsiteY0" fmla="*/ 9868 h 309186"/>
              <a:gd name="connsiteX1" fmla="*/ 164460 w 697312"/>
              <a:gd name="connsiteY1" fmla="*/ 0 h 309186"/>
              <a:gd name="connsiteX2" fmla="*/ 105254 w 697312"/>
              <a:gd name="connsiteY2" fmla="*/ 98677 h 309186"/>
              <a:gd name="connsiteX3" fmla="*/ 65784 w 697312"/>
              <a:gd name="connsiteY3" fmla="*/ 177618 h 309186"/>
              <a:gd name="connsiteX4" fmla="*/ 19735 w 697312"/>
              <a:gd name="connsiteY4" fmla="*/ 240112 h 309186"/>
              <a:gd name="connsiteX5" fmla="*/ 46049 w 697312"/>
              <a:gd name="connsiteY5" fmla="*/ 276294 h 309186"/>
              <a:gd name="connsiteX6" fmla="*/ 148014 w 697312"/>
              <a:gd name="connsiteY6" fmla="*/ 246691 h 309186"/>
              <a:gd name="connsiteX7" fmla="*/ 249980 w 697312"/>
              <a:gd name="connsiteY7" fmla="*/ 190774 h 309186"/>
              <a:gd name="connsiteX8" fmla="*/ 345367 w 697312"/>
              <a:gd name="connsiteY8" fmla="*/ 128279 h 309186"/>
              <a:gd name="connsiteX9" fmla="*/ 404572 w 697312"/>
              <a:gd name="connsiteY9" fmla="*/ 75652 h 309186"/>
              <a:gd name="connsiteX10" fmla="*/ 519695 w 697312"/>
              <a:gd name="connsiteY10" fmla="*/ 52628 h 309186"/>
              <a:gd name="connsiteX11" fmla="*/ 624949 w 697312"/>
              <a:gd name="connsiteY11" fmla="*/ 32892 h 309186"/>
              <a:gd name="connsiteX12" fmla="*/ 684155 w 697312"/>
              <a:gd name="connsiteY12" fmla="*/ 0 h 309186"/>
              <a:gd name="connsiteX13" fmla="*/ 697312 w 697312"/>
              <a:gd name="connsiteY13" fmla="*/ 32892 h 309186"/>
              <a:gd name="connsiteX14" fmla="*/ 605214 w 697312"/>
              <a:gd name="connsiteY14" fmla="*/ 69074 h 309186"/>
              <a:gd name="connsiteX15" fmla="*/ 519695 w 697312"/>
              <a:gd name="connsiteY15" fmla="*/ 82230 h 309186"/>
              <a:gd name="connsiteX16" fmla="*/ 437465 w 697312"/>
              <a:gd name="connsiteY16" fmla="*/ 98677 h 309186"/>
              <a:gd name="connsiteX17" fmla="*/ 358524 w 697312"/>
              <a:gd name="connsiteY17" fmla="*/ 164461 h 309186"/>
              <a:gd name="connsiteX18" fmla="*/ 253269 w 697312"/>
              <a:gd name="connsiteY18" fmla="*/ 223666 h 309186"/>
              <a:gd name="connsiteX19" fmla="*/ 177617 w 697312"/>
              <a:gd name="connsiteY19" fmla="*/ 266426 h 309186"/>
              <a:gd name="connsiteX20" fmla="*/ 65784 w 697312"/>
              <a:gd name="connsiteY20" fmla="*/ 305897 h 309186"/>
              <a:gd name="connsiteX21" fmla="*/ 23024 w 697312"/>
              <a:gd name="connsiteY21" fmla="*/ 309186 h 309186"/>
              <a:gd name="connsiteX22" fmla="*/ 0 w 697312"/>
              <a:gd name="connsiteY22" fmla="*/ 259848 h 309186"/>
              <a:gd name="connsiteX23" fmla="*/ 13157 w 697312"/>
              <a:gd name="connsiteY23" fmla="*/ 207220 h 309186"/>
              <a:gd name="connsiteX24" fmla="*/ 59206 w 697312"/>
              <a:gd name="connsiteY24" fmla="*/ 128279 h 309186"/>
              <a:gd name="connsiteX25" fmla="*/ 108544 w 697312"/>
              <a:gd name="connsiteY25" fmla="*/ 9868 h 3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97312" h="309186">
                <a:moveTo>
                  <a:pt x="108544" y="9868"/>
                </a:moveTo>
                <a:lnTo>
                  <a:pt x="164460" y="0"/>
                </a:lnTo>
                <a:lnTo>
                  <a:pt x="105254" y="98677"/>
                </a:lnTo>
                <a:lnTo>
                  <a:pt x="65784" y="177618"/>
                </a:lnTo>
                <a:lnTo>
                  <a:pt x="19735" y="240112"/>
                </a:lnTo>
                <a:lnTo>
                  <a:pt x="46049" y="276294"/>
                </a:lnTo>
                <a:lnTo>
                  <a:pt x="148014" y="246691"/>
                </a:lnTo>
                <a:lnTo>
                  <a:pt x="249980" y="190774"/>
                </a:lnTo>
                <a:lnTo>
                  <a:pt x="345367" y="128279"/>
                </a:lnTo>
                <a:lnTo>
                  <a:pt x="404572" y="75652"/>
                </a:lnTo>
                <a:lnTo>
                  <a:pt x="519695" y="52628"/>
                </a:lnTo>
                <a:lnTo>
                  <a:pt x="624949" y="32892"/>
                </a:lnTo>
                <a:lnTo>
                  <a:pt x="684155" y="0"/>
                </a:lnTo>
                <a:lnTo>
                  <a:pt x="697312" y="32892"/>
                </a:lnTo>
                <a:lnTo>
                  <a:pt x="605214" y="69074"/>
                </a:lnTo>
                <a:lnTo>
                  <a:pt x="519695" y="82230"/>
                </a:lnTo>
                <a:lnTo>
                  <a:pt x="437465" y="98677"/>
                </a:lnTo>
                <a:lnTo>
                  <a:pt x="358524" y="164461"/>
                </a:lnTo>
                <a:lnTo>
                  <a:pt x="253269" y="223666"/>
                </a:lnTo>
                <a:lnTo>
                  <a:pt x="177617" y="266426"/>
                </a:lnTo>
                <a:lnTo>
                  <a:pt x="65784" y="305897"/>
                </a:lnTo>
                <a:lnTo>
                  <a:pt x="23024" y="309186"/>
                </a:lnTo>
                <a:lnTo>
                  <a:pt x="0" y="259848"/>
                </a:lnTo>
                <a:lnTo>
                  <a:pt x="13157" y="207220"/>
                </a:lnTo>
                <a:lnTo>
                  <a:pt x="59206" y="128279"/>
                </a:lnTo>
                <a:lnTo>
                  <a:pt x="108544" y="98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5" y="5085184"/>
            <a:ext cx="2435176" cy="9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/>
          <p:nvPr/>
        </p:nvSpPr>
        <p:spPr>
          <a:xfrm>
            <a:off x="150388" y="638132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euwinleuven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_radboud_NL">
  <a:themeElements>
    <a:clrScheme name="ppt_radboud_N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radboud_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radboud_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radboud_N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radboud_N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radboud_N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radboud_N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radboud_N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radboud_N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11364</TotalTime>
  <Words>106</Words>
  <Application>Microsoft Office PowerPoint</Application>
  <PresentationFormat>Diavoorstelling (4:3)</PresentationFormat>
  <Paragraphs>31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2_ppt_radboud_NL</vt:lpstr>
      <vt:lpstr>1_Custom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Leen De Kort</cp:lastModifiedBy>
  <cp:revision>590</cp:revision>
  <cp:lastPrinted>2014-05-01T17:20:51Z</cp:lastPrinted>
  <dcterms:created xsi:type="dcterms:W3CDTF">2013-10-18T09:09:59Z</dcterms:created>
  <dcterms:modified xsi:type="dcterms:W3CDTF">2015-09-15T09:05:54Z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1-5-2014 20:52:32</vt:lpwstr>
  </property>
</Properties>
</file>