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87" r:id="rId3"/>
    <p:sldId id="275" r:id="rId4"/>
    <p:sldId id="290" r:id="rId5"/>
    <p:sldId id="258" r:id="rId6"/>
    <p:sldId id="269" r:id="rId7"/>
    <p:sldId id="288" r:id="rId8"/>
    <p:sldId id="261" r:id="rId9"/>
    <p:sldId id="276" r:id="rId10"/>
    <p:sldId id="292" r:id="rId11"/>
    <p:sldId id="293" r:id="rId12"/>
    <p:sldId id="277" r:id="rId13"/>
    <p:sldId id="294" r:id="rId14"/>
    <p:sldId id="1405" r:id="rId15"/>
    <p:sldId id="278" r:id="rId16"/>
    <p:sldId id="1406" r:id="rId17"/>
    <p:sldId id="1407" r:id="rId18"/>
    <p:sldId id="284" r:id="rId19"/>
    <p:sldId id="285" r:id="rId20"/>
    <p:sldId id="286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EF8E"/>
    <a:srgbClr val="35E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7352A-6AE7-4FEA-9AE2-BCD2E4297D67}" v="22" dt="2020-09-08T06:52:39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Aughton" userId="e28fc633b7d9b56e" providerId="LiveId" clId="{A9C0D029-5BDC-4F36-8903-F2897AC541D9}"/>
    <pc:docChg chg="undo custSel mod modSld">
      <pc:chgData name="Peter Aughton" userId="e28fc633b7d9b56e" providerId="LiveId" clId="{A9C0D029-5BDC-4F36-8903-F2897AC541D9}" dt="2020-06-30T05:57:41.731" v="208" actId="20577"/>
      <pc:docMkLst>
        <pc:docMk/>
      </pc:docMkLst>
      <pc:sldChg chg="modSp mod">
        <pc:chgData name="Peter Aughton" userId="e28fc633b7d9b56e" providerId="LiveId" clId="{A9C0D029-5BDC-4F36-8903-F2897AC541D9}" dt="2020-06-30T05:46:07.213" v="55" actId="20577"/>
        <pc:sldMkLst>
          <pc:docMk/>
          <pc:sldMk cId="2493503402" sldId="256"/>
        </pc:sldMkLst>
        <pc:spChg chg="mod">
          <ac:chgData name="Peter Aughton" userId="e28fc633b7d9b56e" providerId="LiveId" clId="{A9C0D029-5BDC-4F36-8903-F2897AC541D9}" dt="2020-06-30T05:46:07.213" v="55" actId="20577"/>
          <ac:spMkLst>
            <pc:docMk/>
            <pc:sldMk cId="2493503402" sldId="256"/>
            <ac:spMk id="3" creationId="{3F430E5C-0A87-4CFB-8A80-9F5E64A19664}"/>
          </ac:spMkLst>
        </pc:spChg>
      </pc:sldChg>
      <pc:sldChg chg="modSp mod">
        <pc:chgData name="Peter Aughton" userId="e28fc633b7d9b56e" providerId="LiveId" clId="{A9C0D029-5BDC-4F36-8903-F2897AC541D9}" dt="2020-06-30T05:47:11.411" v="69" actId="1035"/>
        <pc:sldMkLst>
          <pc:docMk/>
          <pc:sldMk cId="3670690113" sldId="274"/>
        </pc:sldMkLst>
        <pc:picChg chg="mod">
          <ac:chgData name="Peter Aughton" userId="e28fc633b7d9b56e" providerId="LiveId" clId="{A9C0D029-5BDC-4F36-8903-F2897AC541D9}" dt="2020-06-30T05:47:11.411" v="69" actId="1035"/>
          <ac:picMkLst>
            <pc:docMk/>
            <pc:sldMk cId="3670690113" sldId="274"/>
            <ac:picMk id="69" creationId="{038BE0FF-6570-4522-9C31-2D0D6FAF4C29}"/>
          </ac:picMkLst>
        </pc:picChg>
      </pc:sldChg>
      <pc:sldChg chg="modSp mod">
        <pc:chgData name="Peter Aughton" userId="e28fc633b7d9b56e" providerId="LiveId" clId="{A9C0D029-5BDC-4F36-8903-F2897AC541D9}" dt="2020-06-30T05:57:41.731" v="208" actId="20577"/>
        <pc:sldMkLst>
          <pc:docMk/>
          <pc:sldMk cId="2055599340" sldId="280"/>
        </pc:sldMkLst>
        <pc:spChg chg="mod">
          <ac:chgData name="Peter Aughton" userId="e28fc633b7d9b56e" providerId="LiveId" clId="{A9C0D029-5BDC-4F36-8903-F2897AC541D9}" dt="2020-06-30T05:57:41.731" v="208" actId="20577"/>
          <ac:spMkLst>
            <pc:docMk/>
            <pc:sldMk cId="2055599340" sldId="280"/>
            <ac:spMk id="3" creationId="{A6E6CFCA-888F-40E4-BB6B-1D6A50BA64EE}"/>
          </ac:spMkLst>
        </pc:spChg>
      </pc:sldChg>
      <pc:sldChg chg="modSp mod">
        <pc:chgData name="Peter Aughton" userId="e28fc633b7d9b56e" providerId="LiveId" clId="{A9C0D029-5BDC-4F36-8903-F2897AC541D9}" dt="2020-06-30T05:48:10.083" v="96" actId="1038"/>
        <pc:sldMkLst>
          <pc:docMk/>
          <pc:sldMk cId="368875374" sldId="282"/>
        </pc:sldMkLst>
        <pc:spChg chg="mod">
          <ac:chgData name="Peter Aughton" userId="e28fc633b7d9b56e" providerId="LiveId" clId="{A9C0D029-5BDC-4F36-8903-F2897AC541D9}" dt="2020-06-30T05:48:10.083" v="96" actId="1038"/>
          <ac:spMkLst>
            <pc:docMk/>
            <pc:sldMk cId="368875374" sldId="282"/>
            <ac:spMk id="46" creationId="{2522358D-0CEA-4432-AE00-ECF3A653AF5A}"/>
          </ac:spMkLst>
        </pc:spChg>
      </pc:sldChg>
      <pc:sldChg chg="addSp delSp modSp mod setBg setClrOvrMap">
        <pc:chgData name="Peter Aughton" userId="e28fc633b7d9b56e" providerId="LiveId" clId="{A9C0D029-5BDC-4F36-8903-F2897AC541D9}" dt="2020-06-30T05:56:09.043" v="187" actId="20577"/>
        <pc:sldMkLst>
          <pc:docMk/>
          <pc:sldMk cId="556921119" sldId="285"/>
        </pc:sldMkLst>
        <pc:spChg chg="mod">
          <ac:chgData name="Peter Aughton" userId="e28fc633b7d9b56e" providerId="LiveId" clId="{A9C0D029-5BDC-4F36-8903-F2897AC541D9}" dt="2020-06-30T05:55:42.391" v="181" actId="26606"/>
          <ac:spMkLst>
            <pc:docMk/>
            <pc:sldMk cId="556921119" sldId="285"/>
            <ac:spMk id="2" creationId="{F5583208-F6D4-4C1E-A2C7-39D56A78578B}"/>
          </ac:spMkLst>
        </pc:spChg>
        <pc:spChg chg="mod">
          <ac:chgData name="Peter Aughton" userId="e28fc633b7d9b56e" providerId="LiveId" clId="{A9C0D029-5BDC-4F36-8903-F2897AC541D9}" dt="2020-06-30T05:56:09.043" v="187" actId="20577"/>
          <ac:spMkLst>
            <pc:docMk/>
            <pc:sldMk cId="556921119" sldId="285"/>
            <ac:spMk id="3" creationId="{4836C81C-3917-4202-963D-440496D184A1}"/>
          </ac:spMkLst>
        </pc:spChg>
        <pc:spChg chg="mod">
          <ac:chgData name="Peter Aughton" userId="e28fc633b7d9b56e" providerId="LiveId" clId="{A9C0D029-5BDC-4F36-8903-F2897AC541D9}" dt="2020-06-30T05:55:42.391" v="181" actId="26606"/>
          <ac:spMkLst>
            <pc:docMk/>
            <pc:sldMk cId="556921119" sldId="285"/>
            <ac:spMk id="4" creationId="{3D8163C8-237A-4518-953B-45AD6F544DC7}"/>
          </ac:spMkLst>
        </pc:spChg>
        <pc:spChg chg="mod ord">
          <ac:chgData name="Peter Aughton" userId="e28fc633b7d9b56e" providerId="LiveId" clId="{A9C0D029-5BDC-4F36-8903-F2897AC541D9}" dt="2020-06-30T05:55:42.391" v="181" actId="26606"/>
          <ac:spMkLst>
            <pc:docMk/>
            <pc:sldMk cId="556921119" sldId="285"/>
            <ac:spMk id="5" creationId="{28A52388-F6D3-4C04-9155-44F04F10651A}"/>
          </ac:spMkLst>
        </pc:spChg>
        <pc:spChg chg="add del">
          <ac:chgData name="Peter Aughton" userId="e28fc633b7d9b56e" providerId="LiveId" clId="{A9C0D029-5BDC-4F36-8903-F2897AC541D9}" dt="2020-06-30T05:55:42.407" v="182" actId="26606"/>
          <ac:spMkLst>
            <pc:docMk/>
            <pc:sldMk cId="556921119" sldId="285"/>
            <ac:spMk id="14" creationId="{8D70B121-56F4-4848-B38B-182089D909FA}"/>
          </ac:spMkLst>
        </pc:spChg>
        <pc:spChg chg="add del">
          <ac:chgData name="Peter Aughton" userId="e28fc633b7d9b56e" providerId="LiveId" clId="{A9C0D029-5BDC-4F36-8903-F2897AC541D9}" dt="2020-06-30T05:55:42.391" v="181" actId="26606"/>
          <ac:spMkLst>
            <pc:docMk/>
            <pc:sldMk cId="556921119" sldId="285"/>
            <ac:spMk id="20" creationId="{DFF2AC85-FAA0-4844-813F-83C04D7382E2}"/>
          </ac:spMkLst>
        </pc:spChg>
        <pc:spChg chg="add del">
          <ac:chgData name="Peter Aughton" userId="e28fc633b7d9b56e" providerId="LiveId" clId="{A9C0D029-5BDC-4F36-8903-F2897AC541D9}" dt="2020-06-30T05:55:42.391" v="181" actId="26606"/>
          <ac:spMkLst>
            <pc:docMk/>
            <pc:sldMk cId="556921119" sldId="285"/>
            <ac:spMk id="22" creationId="{89CC0F1E-BAA2-47B1-8F83-7ECB9FD9E009}"/>
          </ac:spMkLst>
        </pc:spChg>
        <pc:spChg chg="add">
          <ac:chgData name="Peter Aughton" userId="e28fc633b7d9b56e" providerId="LiveId" clId="{A9C0D029-5BDC-4F36-8903-F2897AC541D9}" dt="2020-06-30T05:55:42.407" v="182" actId="26606"/>
          <ac:spMkLst>
            <pc:docMk/>
            <pc:sldMk cId="556921119" sldId="285"/>
            <ac:spMk id="24" creationId="{8D70B121-56F4-4848-B38B-182089D909FA}"/>
          </ac:spMkLst>
        </pc:spChg>
        <pc:cxnChg chg="add del">
          <ac:chgData name="Peter Aughton" userId="e28fc633b7d9b56e" providerId="LiveId" clId="{A9C0D029-5BDC-4F36-8903-F2897AC541D9}" dt="2020-06-30T05:55:42.407" v="182" actId="26606"/>
          <ac:cxnSpMkLst>
            <pc:docMk/>
            <pc:sldMk cId="556921119" sldId="285"/>
            <ac:cxnSpMk id="15" creationId="{2D72A2C9-F3CA-4216-8BAD-FA4C970C3C4E}"/>
          </ac:cxnSpMkLst>
        </pc:cxnChg>
        <pc:cxnChg chg="add">
          <ac:chgData name="Peter Aughton" userId="e28fc633b7d9b56e" providerId="LiveId" clId="{A9C0D029-5BDC-4F36-8903-F2897AC541D9}" dt="2020-06-30T05:55:42.407" v="182" actId="26606"/>
          <ac:cxnSpMkLst>
            <pc:docMk/>
            <pc:sldMk cId="556921119" sldId="285"/>
            <ac:cxnSpMk id="25" creationId="{2D72A2C9-F3CA-4216-8BAD-FA4C970C3C4E}"/>
          </ac:cxnSpMkLst>
        </pc:cxnChg>
      </pc:sldChg>
      <pc:sldChg chg="addSp delSp modSp mod setBg">
        <pc:chgData name="Peter Aughton" userId="e28fc633b7d9b56e" providerId="LiveId" clId="{A9C0D029-5BDC-4F36-8903-F2897AC541D9}" dt="2020-06-30T05:55:52.086" v="183" actId="26606"/>
        <pc:sldMkLst>
          <pc:docMk/>
          <pc:sldMk cId="1259300984" sldId="286"/>
        </pc:sldMkLst>
        <pc:spChg chg="mod">
          <ac:chgData name="Peter Aughton" userId="e28fc633b7d9b56e" providerId="LiveId" clId="{A9C0D029-5BDC-4F36-8903-F2897AC541D9}" dt="2020-06-30T05:55:52.086" v="183" actId="26606"/>
          <ac:spMkLst>
            <pc:docMk/>
            <pc:sldMk cId="1259300984" sldId="286"/>
            <ac:spMk id="2" creationId="{F5583208-F6D4-4C1E-A2C7-39D56A78578B}"/>
          </ac:spMkLst>
        </pc:spChg>
        <pc:spChg chg="mod">
          <ac:chgData name="Peter Aughton" userId="e28fc633b7d9b56e" providerId="LiveId" clId="{A9C0D029-5BDC-4F36-8903-F2897AC541D9}" dt="2020-06-30T05:55:52.086" v="183" actId="26606"/>
          <ac:spMkLst>
            <pc:docMk/>
            <pc:sldMk cId="1259300984" sldId="286"/>
            <ac:spMk id="3" creationId="{4836C81C-3917-4202-963D-440496D184A1}"/>
          </ac:spMkLst>
        </pc:spChg>
        <pc:spChg chg="add del">
          <ac:chgData name="Peter Aughton" userId="e28fc633b7d9b56e" providerId="LiveId" clId="{A9C0D029-5BDC-4F36-8903-F2897AC541D9}" dt="2020-06-30T05:55:52.086" v="183" actId="26606"/>
          <ac:spMkLst>
            <pc:docMk/>
            <pc:sldMk cId="1259300984" sldId="286"/>
            <ac:spMk id="10" creationId="{8D70B121-56F4-4848-B38B-182089D909FA}"/>
          </ac:spMkLst>
        </pc:spChg>
        <pc:spChg chg="add">
          <ac:chgData name="Peter Aughton" userId="e28fc633b7d9b56e" providerId="LiveId" clId="{A9C0D029-5BDC-4F36-8903-F2897AC541D9}" dt="2020-06-30T05:55:52.086" v="183" actId="26606"/>
          <ac:spMkLst>
            <pc:docMk/>
            <pc:sldMk cId="1259300984" sldId="286"/>
            <ac:spMk id="17" creationId="{8D70B121-56F4-4848-B38B-182089D909FA}"/>
          </ac:spMkLst>
        </pc:spChg>
        <pc:cxnChg chg="add del">
          <ac:chgData name="Peter Aughton" userId="e28fc633b7d9b56e" providerId="LiveId" clId="{A9C0D029-5BDC-4F36-8903-F2897AC541D9}" dt="2020-06-30T05:55:52.086" v="183" actId="26606"/>
          <ac:cxnSpMkLst>
            <pc:docMk/>
            <pc:sldMk cId="1259300984" sldId="286"/>
            <ac:cxnSpMk id="12" creationId="{2D72A2C9-F3CA-4216-8BAD-FA4C970C3C4E}"/>
          </ac:cxnSpMkLst>
        </pc:cxnChg>
        <pc:cxnChg chg="add">
          <ac:chgData name="Peter Aughton" userId="e28fc633b7d9b56e" providerId="LiveId" clId="{A9C0D029-5BDC-4F36-8903-F2897AC541D9}" dt="2020-06-30T05:55:52.086" v="183" actId="26606"/>
          <ac:cxnSpMkLst>
            <pc:docMk/>
            <pc:sldMk cId="1259300984" sldId="286"/>
            <ac:cxnSpMk id="19" creationId="{2D72A2C9-F3CA-4216-8BAD-FA4C970C3C4E}"/>
          </ac:cxnSpMkLst>
        </pc:cxnChg>
      </pc:sldChg>
    </pc:docChg>
  </pc:docChgLst>
  <pc:docChgLst>
    <pc:chgData name="Peter Aughton" userId="e28fc633b7d9b56e" providerId="LiveId" clId="{21E09C2D-7909-43AF-BA8A-4F7BDC2F24C6}"/>
    <pc:docChg chg="custSel modSld">
      <pc:chgData name="Peter Aughton" userId="e28fc633b7d9b56e" providerId="LiveId" clId="{21E09C2D-7909-43AF-BA8A-4F7BDC2F24C6}" dt="2020-08-14T03:13:29.691" v="13" actId="20577"/>
      <pc:docMkLst>
        <pc:docMk/>
      </pc:docMkLst>
      <pc:sldChg chg="modSp mod">
        <pc:chgData name="Peter Aughton" userId="e28fc633b7d9b56e" providerId="LiveId" clId="{21E09C2D-7909-43AF-BA8A-4F7BDC2F24C6}" dt="2020-08-14T03:13:29.691" v="13" actId="20577"/>
        <pc:sldMkLst>
          <pc:docMk/>
          <pc:sldMk cId="1617235691" sldId="287"/>
        </pc:sldMkLst>
        <pc:spChg chg="mod">
          <ac:chgData name="Peter Aughton" userId="e28fc633b7d9b56e" providerId="LiveId" clId="{21E09C2D-7909-43AF-BA8A-4F7BDC2F24C6}" dt="2020-08-14T03:13:29.691" v="13" actId="20577"/>
          <ac:spMkLst>
            <pc:docMk/>
            <pc:sldMk cId="1617235691" sldId="287"/>
            <ac:spMk id="5" creationId="{793C125D-1416-4FF5-84CB-AF069B15E659}"/>
          </ac:spMkLst>
        </pc:spChg>
        <pc:spChg chg="mod">
          <ac:chgData name="Peter Aughton" userId="e28fc633b7d9b56e" providerId="LiveId" clId="{21E09C2D-7909-43AF-BA8A-4F7BDC2F24C6}" dt="2020-08-14T03:12:22.077" v="11" actId="20577"/>
          <ac:spMkLst>
            <pc:docMk/>
            <pc:sldMk cId="1617235691" sldId="287"/>
            <ac:spMk id="15" creationId="{77DE5B46-175B-48B0-A262-FF51841EC84D}"/>
          </ac:spMkLst>
        </pc:spChg>
      </pc:sldChg>
    </pc:docChg>
  </pc:docChgLst>
  <pc:docChgLst>
    <pc:chgData name="Peter Aughton" userId="e28fc633b7d9b56e" providerId="LiveId" clId="{5CE7352A-6AE7-4FEA-9AE2-BCD2E4297D67}"/>
    <pc:docChg chg="undo custSel delSld modSld">
      <pc:chgData name="Peter Aughton" userId="e28fc633b7d9b56e" providerId="LiveId" clId="{5CE7352A-6AE7-4FEA-9AE2-BCD2E4297D67}" dt="2020-09-08T10:19:03.076" v="1293" actId="1035"/>
      <pc:docMkLst>
        <pc:docMk/>
      </pc:docMkLst>
      <pc:sldChg chg="modSp mod">
        <pc:chgData name="Peter Aughton" userId="e28fc633b7d9b56e" providerId="LiveId" clId="{5CE7352A-6AE7-4FEA-9AE2-BCD2E4297D67}" dt="2020-09-07T10:31:33.213" v="119" actId="20577"/>
        <pc:sldMkLst>
          <pc:docMk/>
          <pc:sldMk cId="2493503402" sldId="256"/>
        </pc:sldMkLst>
        <pc:spChg chg="mod">
          <ac:chgData name="Peter Aughton" userId="e28fc633b7d9b56e" providerId="LiveId" clId="{5CE7352A-6AE7-4FEA-9AE2-BCD2E4297D67}" dt="2020-09-07T10:24:10.453" v="61" actId="255"/>
          <ac:spMkLst>
            <pc:docMk/>
            <pc:sldMk cId="2493503402" sldId="256"/>
            <ac:spMk id="2" creationId="{C3258C2C-8ED3-416D-AB94-6C2302B75776}"/>
          </ac:spMkLst>
        </pc:spChg>
        <pc:spChg chg="mod">
          <ac:chgData name="Peter Aughton" userId="e28fc633b7d9b56e" providerId="LiveId" clId="{5CE7352A-6AE7-4FEA-9AE2-BCD2E4297D67}" dt="2020-09-07T10:31:33.213" v="119" actId="20577"/>
          <ac:spMkLst>
            <pc:docMk/>
            <pc:sldMk cId="2493503402" sldId="256"/>
            <ac:spMk id="3" creationId="{3F430E5C-0A87-4CFB-8A80-9F5E64A19664}"/>
          </ac:spMkLst>
        </pc:spChg>
      </pc:sldChg>
      <pc:sldChg chg="del">
        <pc:chgData name="Peter Aughton" userId="e28fc633b7d9b56e" providerId="LiveId" clId="{5CE7352A-6AE7-4FEA-9AE2-BCD2E4297D67}" dt="2020-09-08T05:51:12.895" v="289" actId="2696"/>
        <pc:sldMkLst>
          <pc:docMk/>
          <pc:sldMk cId="718689973" sldId="271"/>
        </pc:sldMkLst>
      </pc:sldChg>
      <pc:sldChg chg="del">
        <pc:chgData name="Peter Aughton" userId="e28fc633b7d9b56e" providerId="LiveId" clId="{5CE7352A-6AE7-4FEA-9AE2-BCD2E4297D67}" dt="2020-09-08T05:51:49.575" v="290" actId="47"/>
        <pc:sldMkLst>
          <pc:docMk/>
          <pc:sldMk cId="2650682897" sldId="272"/>
        </pc:sldMkLst>
      </pc:sldChg>
      <pc:sldChg chg="del">
        <pc:chgData name="Peter Aughton" userId="e28fc633b7d9b56e" providerId="LiveId" clId="{5CE7352A-6AE7-4FEA-9AE2-BCD2E4297D67}" dt="2020-09-08T05:52:43.393" v="291" actId="47"/>
        <pc:sldMkLst>
          <pc:docMk/>
          <pc:sldMk cId="863406257" sldId="273"/>
        </pc:sldMkLst>
      </pc:sldChg>
      <pc:sldChg chg="modSp mod">
        <pc:chgData name="Peter Aughton" userId="e28fc633b7d9b56e" providerId="LiveId" clId="{5CE7352A-6AE7-4FEA-9AE2-BCD2E4297D67}" dt="2020-09-08T07:27:25.967" v="1273" actId="20577"/>
        <pc:sldMkLst>
          <pc:docMk/>
          <pc:sldMk cId="2716299283" sldId="275"/>
        </pc:sldMkLst>
        <pc:spChg chg="mod">
          <ac:chgData name="Peter Aughton" userId="e28fc633b7d9b56e" providerId="LiveId" clId="{5CE7352A-6AE7-4FEA-9AE2-BCD2E4297D67}" dt="2020-09-08T05:46:54.375" v="261" actId="14100"/>
          <ac:spMkLst>
            <pc:docMk/>
            <pc:sldMk cId="2716299283" sldId="275"/>
            <ac:spMk id="2" creationId="{DA05F9FE-3B30-4951-B1DD-180CE8658901}"/>
          </ac:spMkLst>
        </pc:spChg>
        <pc:spChg chg="mod">
          <ac:chgData name="Peter Aughton" userId="e28fc633b7d9b56e" providerId="LiveId" clId="{5CE7352A-6AE7-4FEA-9AE2-BCD2E4297D67}" dt="2020-09-08T07:27:25.967" v="1273" actId="20577"/>
          <ac:spMkLst>
            <pc:docMk/>
            <pc:sldMk cId="2716299283" sldId="275"/>
            <ac:spMk id="28" creationId="{057B086D-8D1B-4665-A135-934A3EFFCDCD}"/>
          </ac:spMkLst>
        </pc:spChg>
      </pc:sldChg>
      <pc:sldChg chg="modSp mod">
        <pc:chgData name="Peter Aughton" userId="e28fc633b7d9b56e" providerId="LiveId" clId="{5CE7352A-6AE7-4FEA-9AE2-BCD2E4297D67}" dt="2020-09-08T05:55:28.001" v="301" actId="20577"/>
        <pc:sldMkLst>
          <pc:docMk/>
          <pc:sldMk cId="645598833" sldId="278"/>
        </pc:sldMkLst>
        <pc:spChg chg="mod">
          <ac:chgData name="Peter Aughton" userId="e28fc633b7d9b56e" providerId="LiveId" clId="{5CE7352A-6AE7-4FEA-9AE2-BCD2E4297D67}" dt="2020-09-08T05:55:28.001" v="301" actId="20577"/>
          <ac:spMkLst>
            <pc:docMk/>
            <pc:sldMk cId="645598833" sldId="278"/>
            <ac:spMk id="3" creationId="{6229FBC1-B3F5-4F75-88F2-A9E1912E910D}"/>
          </ac:spMkLst>
        </pc:spChg>
      </pc:sldChg>
      <pc:sldChg chg="modSp mod">
        <pc:chgData name="Peter Aughton" userId="e28fc633b7d9b56e" providerId="LiveId" clId="{5CE7352A-6AE7-4FEA-9AE2-BCD2E4297D67}" dt="2020-09-08T06:48:44.084" v="998" actId="20577"/>
        <pc:sldMkLst>
          <pc:docMk/>
          <pc:sldMk cId="2055599340" sldId="280"/>
        </pc:sldMkLst>
        <pc:spChg chg="mod">
          <ac:chgData name="Peter Aughton" userId="e28fc633b7d9b56e" providerId="LiveId" clId="{5CE7352A-6AE7-4FEA-9AE2-BCD2E4297D67}" dt="2020-09-08T06:48:44.084" v="998" actId="20577"/>
          <ac:spMkLst>
            <pc:docMk/>
            <pc:sldMk cId="2055599340" sldId="280"/>
            <ac:spMk id="3" creationId="{A6E6CFCA-888F-40E4-BB6B-1D6A50BA64EE}"/>
          </ac:spMkLst>
        </pc:spChg>
      </pc:sldChg>
      <pc:sldChg chg="del">
        <pc:chgData name="Peter Aughton" userId="e28fc633b7d9b56e" providerId="LiveId" clId="{5CE7352A-6AE7-4FEA-9AE2-BCD2E4297D67}" dt="2020-09-08T05:56:29.723" v="302" actId="47"/>
        <pc:sldMkLst>
          <pc:docMk/>
          <pc:sldMk cId="368875374" sldId="282"/>
        </pc:sldMkLst>
      </pc:sldChg>
      <pc:sldChg chg="del">
        <pc:chgData name="Peter Aughton" userId="e28fc633b7d9b56e" providerId="LiveId" clId="{5CE7352A-6AE7-4FEA-9AE2-BCD2E4297D67}" dt="2020-09-08T05:56:47.903" v="303" actId="47"/>
        <pc:sldMkLst>
          <pc:docMk/>
          <pc:sldMk cId="1094150577" sldId="283"/>
        </pc:sldMkLst>
      </pc:sldChg>
      <pc:sldChg chg="addSp delSp modSp mod">
        <pc:chgData name="Peter Aughton" userId="e28fc633b7d9b56e" providerId="LiveId" clId="{5CE7352A-6AE7-4FEA-9AE2-BCD2E4297D67}" dt="2020-09-08T10:19:03.076" v="1293" actId="1035"/>
        <pc:sldMkLst>
          <pc:docMk/>
          <pc:sldMk cId="1551601593" sldId="284"/>
        </pc:sldMkLst>
        <pc:spChg chg="mod">
          <ac:chgData name="Peter Aughton" userId="e28fc633b7d9b56e" providerId="LiveId" clId="{5CE7352A-6AE7-4FEA-9AE2-BCD2E4297D67}" dt="2020-09-08T10:19:03.076" v="1293" actId="1035"/>
          <ac:spMkLst>
            <pc:docMk/>
            <pc:sldMk cId="1551601593" sldId="284"/>
            <ac:spMk id="2" creationId="{2C4CE890-02CD-4237-AFAF-A9F43BBB192D}"/>
          </ac:spMkLst>
        </pc:spChg>
        <pc:spChg chg="mod">
          <ac:chgData name="Peter Aughton" userId="e28fc633b7d9b56e" providerId="LiveId" clId="{5CE7352A-6AE7-4FEA-9AE2-BCD2E4297D67}" dt="2020-09-08T06:34:05.334" v="792" actId="20577"/>
          <ac:spMkLst>
            <pc:docMk/>
            <pc:sldMk cId="1551601593" sldId="284"/>
            <ac:spMk id="3" creationId="{3C5947A3-0450-4E01-91D3-11FD82F7CE1A}"/>
          </ac:spMkLst>
        </pc:spChg>
        <pc:spChg chg="add mod">
          <ac:chgData name="Peter Aughton" userId="e28fc633b7d9b56e" providerId="LiveId" clId="{5CE7352A-6AE7-4FEA-9AE2-BCD2E4297D67}" dt="2020-09-08T06:18:07.357" v="538" actId="20577"/>
          <ac:spMkLst>
            <pc:docMk/>
            <pc:sldMk cId="1551601593" sldId="284"/>
            <ac:spMk id="7" creationId="{F8FD5429-FD05-4B0B-9F7B-1370748BF740}"/>
          </ac:spMkLst>
        </pc:spChg>
        <pc:spChg chg="add mod">
          <ac:chgData name="Peter Aughton" userId="e28fc633b7d9b56e" providerId="LiveId" clId="{5CE7352A-6AE7-4FEA-9AE2-BCD2E4297D67}" dt="2020-09-08T06:08:52.406" v="475" actId="207"/>
          <ac:spMkLst>
            <pc:docMk/>
            <pc:sldMk cId="1551601593" sldId="284"/>
            <ac:spMk id="8" creationId="{EBB12C73-0E17-48FE-A334-1ED1B8D41ED5}"/>
          </ac:spMkLst>
        </pc:spChg>
        <pc:spChg chg="add mod">
          <ac:chgData name="Peter Aughton" userId="e28fc633b7d9b56e" providerId="LiveId" clId="{5CE7352A-6AE7-4FEA-9AE2-BCD2E4297D67}" dt="2020-09-08T06:30:26.716" v="725" actId="20577"/>
          <ac:spMkLst>
            <pc:docMk/>
            <pc:sldMk cId="1551601593" sldId="284"/>
            <ac:spMk id="9" creationId="{5A0E789F-5DB8-4292-B7DB-B1387F405337}"/>
          </ac:spMkLst>
        </pc:spChg>
        <pc:spChg chg="mod">
          <ac:chgData name="Peter Aughton" userId="e28fc633b7d9b56e" providerId="LiveId" clId="{5CE7352A-6AE7-4FEA-9AE2-BCD2E4297D67}" dt="2020-09-08T06:02:44.840" v="336"/>
          <ac:spMkLst>
            <pc:docMk/>
            <pc:sldMk cId="1551601593" sldId="284"/>
            <ac:spMk id="12" creationId="{C7E7F085-17C8-478A-B058-475B9167833F}"/>
          </ac:spMkLst>
        </pc:spChg>
        <pc:spChg chg="mod">
          <ac:chgData name="Peter Aughton" userId="e28fc633b7d9b56e" providerId="LiveId" clId="{5CE7352A-6AE7-4FEA-9AE2-BCD2E4297D67}" dt="2020-09-08T06:23:19.093" v="689" actId="1036"/>
          <ac:spMkLst>
            <pc:docMk/>
            <pc:sldMk cId="1551601593" sldId="284"/>
            <ac:spMk id="14" creationId="{CD733C6F-925F-4175-892D-717414498CA0}"/>
          </ac:spMkLst>
        </pc:spChg>
        <pc:spChg chg="mod">
          <ac:chgData name="Peter Aughton" userId="e28fc633b7d9b56e" providerId="LiveId" clId="{5CE7352A-6AE7-4FEA-9AE2-BCD2E4297D67}" dt="2020-09-08T06:19:12.752" v="575" actId="20577"/>
          <ac:spMkLst>
            <pc:docMk/>
            <pc:sldMk cId="1551601593" sldId="284"/>
            <ac:spMk id="15" creationId="{D7B2C89F-1C7E-4FF2-BC1A-B5F60EE131E1}"/>
          </ac:spMkLst>
        </pc:spChg>
        <pc:spChg chg="mod">
          <ac:chgData name="Peter Aughton" userId="e28fc633b7d9b56e" providerId="LiveId" clId="{5CE7352A-6AE7-4FEA-9AE2-BCD2E4297D67}" dt="2020-09-08T06:20:39.001" v="629" actId="20577"/>
          <ac:spMkLst>
            <pc:docMk/>
            <pc:sldMk cId="1551601593" sldId="284"/>
            <ac:spMk id="16" creationId="{530C5DDD-F999-4739-8D71-869897C91F41}"/>
          </ac:spMkLst>
        </pc:spChg>
        <pc:spChg chg="mod">
          <ac:chgData name="Peter Aughton" userId="e28fc633b7d9b56e" providerId="LiveId" clId="{5CE7352A-6AE7-4FEA-9AE2-BCD2E4297D67}" dt="2020-09-08T06:21:52.146" v="684" actId="20577"/>
          <ac:spMkLst>
            <pc:docMk/>
            <pc:sldMk cId="1551601593" sldId="284"/>
            <ac:spMk id="17" creationId="{F8A2B27A-AE63-4603-8F25-598EA32BA32F}"/>
          </ac:spMkLst>
        </pc:spChg>
        <pc:spChg chg="mod">
          <ac:chgData name="Peter Aughton" userId="e28fc633b7d9b56e" providerId="LiveId" clId="{5CE7352A-6AE7-4FEA-9AE2-BCD2E4297D67}" dt="2020-09-08T06:05:43.976" v="422" actId="1036"/>
          <ac:spMkLst>
            <pc:docMk/>
            <pc:sldMk cId="1551601593" sldId="284"/>
            <ac:spMk id="19" creationId="{0062B88B-4C27-4574-B3B8-3D4957764ACC}"/>
          </ac:spMkLst>
        </pc:spChg>
        <pc:spChg chg="mod">
          <ac:chgData name="Peter Aughton" userId="e28fc633b7d9b56e" providerId="LiveId" clId="{5CE7352A-6AE7-4FEA-9AE2-BCD2E4297D67}" dt="2020-09-08T06:06:34.359" v="451" actId="1035"/>
          <ac:spMkLst>
            <pc:docMk/>
            <pc:sldMk cId="1551601593" sldId="284"/>
            <ac:spMk id="20" creationId="{069443C2-A491-4BBA-A2C7-418A554A2208}"/>
          </ac:spMkLst>
        </pc:spChg>
        <pc:spChg chg="mod">
          <ac:chgData name="Peter Aughton" userId="e28fc633b7d9b56e" providerId="LiveId" clId="{5CE7352A-6AE7-4FEA-9AE2-BCD2E4297D67}" dt="2020-09-08T06:02:44.840" v="336"/>
          <ac:spMkLst>
            <pc:docMk/>
            <pc:sldMk cId="1551601593" sldId="284"/>
            <ac:spMk id="21" creationId="{AA9CE906-674C-4965-83B5-B6E01373B97C}"/>
          </ac:spMkLst>
        </pc:spChg>
        <pc:grpChg chg="add mod">
          <ac:chgData name="Peter Aughton" userId="e28fc633b7d9b56e" providerId="LiveId" clId="{5CE7352A-6AE7-4FEA-9AE2-BCD2E4297D67}" dt="2020-09-08T06:06:12.736" v="438" actId="14100"/>
          <ac:grpSpMkLst>
            <pc:docMk/>
            <pc:sldMk cId="1551601593" sldId="284"/>
            <ac:grpSpMk id="10" creationId="{3486FB22-A3A7-44CA-8174-FFECFA56AA10}"/>
          </ac:grpSpMkLst>
        </pc:grpChg>
        <pc:grpChg chg="add mod">
          <ac:chgData name="Peter Aughton" userId="e28fc633b7d9b56e" providerId="LiveId" clId="{5CE7352A-6AE7-4FEA-9AE2-BCD2E4297D67}" dt="2020-09-08T06:02:58.210" v="367" actId="1036"/>
          <ac:grpSpMkLst>
            <pc:docMk/>
            <pc:sldMk cId="1551601593" sldId="284"/>
            <ac:grpSpMk id="13" creationId="{D9DAE609-CD26-4221-8402-92B4911A8F33}"/>
          </ac:grpSpMkLst>
        </pc:grpChg>
        <pc:grpChg chg="add mod">
          <ac:chgData name="Peter Aughton" userId="e28fc633b7d9b56e" providerId="LiveId" clId="{5CE7352A-6AE7-4FEA-9AE2-BCD2E4297D67}" dt="2020-09-08T06:06:05.722" v="437" actId="14100"/>
          <ac:grpSpMkLst>
            <pc:docMk/>
            <pc:sldMk cId="1551601593" sldId="284"/>
            <ac:grpSpMk id="18" creationId="{99749C20-7630-48C5-97DF-6EF41D96C8B4}"/>
          </ac:grpSpMkLst>
        </pc:grpChg>
        <pc:picChg chg="del">
          <ac:chgData name="Peter Aughton" userId="e28fc633b7d9b56e" providerId="LiveId" clId="{5CE7352A-6AE7-4FEA-9AE2-BCD2E4297D67}" dt="2020-09-08T06:02:03.270" v="334" actId="478"/>
          <ac:picMkLst>
            <pc:docMk/>
            <pc:sldMk cId="1551601593" sldId="284"/>
            <ac:picMk id="4" creationId="{B193BFF1-774F-4EEC-B90C-70BCCD6ABEB2}"/>
          </ac:picMkLst>
        </pc:picChg>
        <pc:picChg chg="mod">
          <ac:chgData name="Peter Aughton" userId="e28fc633b7d9b56e" providerId="LiveId" clId="{5CE7352A-6AE7-4FEA-9AE2-BCD2E4297D67}" dt="2020-09-08T06:02:44.840" v="336"/>
          <ac:picMkLst>
            <pc:docMk/>
            <pc:sldMk cId="1551601593" sldId="284"/>
            <ac:picMk id="11" creationId="{1B790BB8-56A3-43D8-9976-A0BFA6888683}"/>
          </ac:picMkLst>
        </pc:picChg>
      </pc:sldChg>
      <pc:sldChg chg="modSp mod">
        <pc:chgData name="Peter Aughton" userId="e28fc633b7d9b56e" providerId="LiveId" clId="{5CE7352A-6AE7-4FEA-9AE2-BCD2E4297D67}" dt="2020-09-08T07:11:22.439" v="1200" actId="20577"/>
        <pc:sldMkLst>
          <pc:docMk/>
          <pc:sldMk cId="556921119" sldId="285"/>
        </pc:sldMkLst>
        <pc:spChg chg="mod">
          <ac:chgData name="Peter Aughton" userId="e28fc633b7d9b56e" providerId="LiveId" clId="{5CE7352A-6AE7-4FEA-9AE2-BCD2E4297D67}" dt="2020-09-08T07:11:22.439" v="1200" actId="20577"/>
          <ac:spMkLst>
            <pc:docMk/>
            <pc:sldMk cId="556921119" sldId="285"/>
            <ac:spMk id="3" creationId="{4836C81C-3917-4202-963D-440496D184A1}"/>
          </ac:spMkLst>
        </pc:spChg>
      </pc:sldChg>
      <pc:sldChg chg="modSp mod">
        <pc:chgData name="Peter Aughton" userId="e28fc633b7d9b56e" providerId="LiveId" clId="{5CE7352A-6AE7-4FEA-9AE2-BCD2E4297D67}" dt="2020-09-08T07:15:19.405" v="1240" actId="20577"/>
        <pc:sldMkLst>
          <pc:docMk/>
          <pc:sldMk cId="1259300984" sldId="286"/>
        </pc:sldMkLst>
        <pc:spChg chg="mod">
          <ac:chgData name="Peter Aughton" userId="e28fc633b7d9b56e" providerId="LiveId" clId="{5CE7352A-6AE7-4FEA-9AE2-BCD2E4297D67}" dt="2020-09-08T07:15:19.405" v="1240" actId="20577"/>
          <ac:spMkLst>
            <pc:docMk/>
            <pc:sldMk cId="1259300984" sldId="286"/>
            <ac:spMk id="3" creationId="{4836C81C-3917-4202-963D-440496D184A1}"/>
          </ac:spMkLst>
        </pc:spChg>
      </pc:sldChg>
      <pc:sldChg chg="modSp mod">
        <pc:chgData name="Peter Aughton" userId="e28fc633b7d9b56e" providerId="LiveId" clId="{5CE7352A-6AE7-4FEA-9AE2-BCD2E4297D67}" dt="2020-09-08T06:52:39.103" v="1028" actId="14100"/>
        <pc:sldMkLst>
          <pc:docMk/>
          <pc:sldMk cId="1617235691" sldId="287"/>
        </pc:sldMkLst>
        <pc:spChg chg="mod">
          <ac:chgData name="Peter Aughton" userId="e28fc633b7d9b56e" providerId="LiveId" clId="{5CE7352A-6AE7-4FEA-9AE2-BCD2E4297D67}" dt="2020-09-08T06:50:11.739" v="1014" actId="20577"/>
          <ac:spMkLst>
            <pc:docMk/>
            <pc:sldMk cId="1617235691" sldId="287"/>
            <ac:spMk id="20" creationId="{FDF01E00-7F45-4D22-80B1-B0C505B38A53}"/>
          </ac:spMkLst>
        </pc:spChg>
        <pc:spChg chg="mod">
          <ac:chgData name="Peter Aughton" userId="e28fc633b7d9b56e" providerId="LiveId" clId="{5CE7352A-6AE7-4FEA-9AE2-BCD2E4297D67}" dt="2020-09-08T06:52:39.103" v="1028" actId="14100"/>
          <ac:spMkLst>
            <pc:docMk/>
            <pc:sldMk cId="1617235691" sldId="287"/>
            <ac:spMk id="21" creationId="{335299B1-36A0-448D-9794-C9072214A2FC}"/>
          </ac:spMkLst>
        </pc:spChg>
      </pc:sldChg>
      <pc:sldChg chg="modSp mod">
        <pc:chgData name="Peter Aughton" userId="e28fc633b7d9b56e" providerId="LiveId" clId="{5CE7352A-6AE7-4FEA-9AE2-BCD2E4297D67}" dt="2020-09-08T07:09:36.921" v="1186" actId="14100"/>
        <pc:sldMkLst>
          <pc:docMk/>
          <pc:sldMk cId="2566724547" sldId="288"/>
        </pc:sldMkLst>
        <pc:spChg chg="mod">
          <ac:chgData name="Peter Aughton" userId="e28fc633b7d9b56e" providerId="LiveId" clId="{5CE7352A-6AE7-4FEA-9AE2-BCD2E4297D67}" dt="2020-09-08T07:09:36.921" v="1186" actId="14100"/>
          <ac:spMkLst>
            <pc:docMk/>
            <pc:sldMk cId="2566724547" sldId="288"/>
            <ac:spMk id="7" creationId="{DD44DA8D-939D-4FCA-900D-EE272CE513B0}"/>
          </ac:spMkLst>
        </pc:spChg>
        <pc:spChg chg="mod">
          <ac:chgData name="Peter Aughton" userId="e28fc633b7d9b56e" providerId="LiveId" clId="{5CE7352A-6AE7-4FEA-9AE2-BCD2E4297D67}" dt="2020-09-08T07:06:35.863" v="1110" actId="20577"/>
          <ac:spMkLst>
            <pc:docMk/>
            <pc:sldMk cId="2566724547" sldId="288"/>
            <ac:spMk id="17" creationId="{B6D83A19-BA63-454D-8C95-0FFB48F1DD11}"/>
          </ac:spMkLst>
        </pc:spChg>
      </pc:sldChg>
      <pc:sldChg chg="del">
        <pc:chgData name="Peter Aughton" userId="e28fc633b7d9b56e" providerId="LiveId" clId="{5CE7352A-6AE7-4FEA-9AE2-BCD2E4297D67}" dt="2020-09-08T05:53:27.103" v="292" actId="47"/>
        <pc:sldMkLst>
          <pc:docMk/>
          <pc:sldMk cId="2700230062" sldId="291"/>
        </pc:sldMkLst>
      </pc:sldChg>
      <pc:sldChg chg="modSp mod">
        <pc:chgData name="Peter Aughton" userId="e28fc633b7d9b56e" providerId="LiveId" clId="{5CE7352A-6AE7-4FEA-9AE2-BCD2E4297D67}" dt="2020-09-07T10:19:11.578" v="9" actId="20577"/>
        <pc:sldMkLst>
          <pc:docMk/>
          <pc:sldMk cId="4158917113" sldId="292"/>
        </pc:sldMkLst>
        <pc:spChg chg="mod">
          <ac:chgData name="Peter Aughton" userId="e28fc633b7d9b56e" providerId="LiveId" clId="{5CE7352A-6AE7-4FEA-9AE2-BCD2E4297D67}" dt="2020-09-07T10:19:11.578" v="9" actId="20577"/>
          <ac:spMkLst>
            <pc:docMk/>
            <pc:sldMk cId="4158917113" sldId="292"/>
            <ac:spMk id="2" creationId="{9829FE41-EB9F-4ED4-8096-4A99ED211B47}"/>
          </ac:spMkLst>
        </pc:spChg>
      </pc:sldChg>
      <pc:sldChg chg="modSp mod">
        <pc:chgData name="Peter Aughton" userId="e28fc633b7d9b56e" providerId="LiveId" clId="{5CE7352A-6AE7-4FEA-9AE2-BCD2E4297D67}" dt="2020-09-07T10:20:17.204" v="19" actId="20577"/>
        <pc:sldMkLst>
          <pc:docMk/>
          <pc:sldMk cId="2355633185" sldId="293"/>
        </pc:sldMkLst>
        <pc:spChg chg="mod">
          <ac:chgData name="Peter Aughton" userId="e28fc633b7d9b56e" providerId="LiveId" clId="{5CE7352A-6AE7-4FEA-9AE2-BCD2E4297D67}" dt="2020-09-07T10:20:17.204" v="19" actId="20577"/>
          <ac:spMkLst>
            <pc:docMk/>
            <pc:sldMk cId="2355633185" sldId="293"/>
            <ac:spMk id="2" creationId="{A83A3791-BA63-4136-A4FB-CE0DDE5BADB0}"/>
          </ac:spMkLst>
        </pc:spChg>
      </pc:sldChg>
      <pc:sldChg chg="del">
        <pc:chgData name="Peter Aughton" userId="e28fc633b7d9b56e" providerId="LiveId" clId="{5CE7352A-6AE7-4FEA-9AE2-BCD2E4297D67}" dt="2020-09-08T06:07:07.254" v="470" actId="47"/>
        <pc:sldMkLst>
          <pc:docMk/>
          <pc:sldMk cId="1563668376" sldId="581"/>
        </pc:sldMkLst>
      </pc:sldChg>
      <pc:sldChg chg="delSp modSp mod">
        <pc:chgData name="Peter Aughton" userId="e28fc633b7d9b56e" providerId="LiveId" clId="{5CE7352A-6AE7-4FEA-9AE2-BCD2E4297D67}" dt="2020-09-08T10:15:13.157" v="1274" actId="478"/>
        <pc:sldMkLst>
          <pc:docMk/>
          <pc:sldMk cId="287088437" sldId="1405"/>
        </pc:sldMkLst>
        <pc:spChg chg="mod">
          <ac:chgData name="Peter Aughton" userId="e28fc633b7d9b56e" providerId="LiveId" clId="{5CE7352A-6AE7-4FEA-9AE2-BCD2E4297D67}" dt="2020-09-08T05:54:33.037" v="296" actId="20577"/>
          <ac:spMkLst>
            <pc:docMk/>
            <pc:sldMk cId="287088437" sldId="1405"/>
            <ac:spMk id="2" creationId="{F3733CCD-C2C3-41B7-A5DB-C455868BF98D}"/>
          </ac:spMkLst>
        </pc:spChg>
        <pc:spChg chg="del">
          <ac:chgData name="Peter Aughton" userId="e28fc633b7d9b56e" providerId="LiveId" clId="{5CE7352A-6AE7-4FEA-9AE2-BCD2E4297D67}" dt="2020-09-08T10:15:13.157" v="1274" actId="478"/>
          <ac:spMkLst>
            <pc:docMk/>
            <pc:sldMk cId="287088437" sldId="1405"/>
            <ac:spMk id="38" creationId="{EAAB043F-D601-8145-8FFE-AAF12F6DA839}"/>
          </ac:spMkLst>
        </pc:spChg>
      </pc:sldChg>
      <pc:sldChg chg="modSp mod">
        <pc:chgData name="Peter Aughton" userId="e28fc633b7d9b56e" providerId="LiveId" clId="{5CE7352A-6AE7-4FEA-9AE2-BCD2E4297D67}" dt="2020-09-08T05:57:29.319" v="333" actId="1036"/>
        <pc:sldMkLst>
          <pc:docMk/>
          <pc:sldMk cId="3936498325" sldId="1407"/>
        </pc:sldMkLst>
        <pc:spChg chg="mod">
          <ac:chgData name="Peter Aughton" userId="e28fc633b7d9b56e" providerId="LiveId" clId="{5CE7352A-6AE7-4FEA-9AE2-BCD2E4297D67}" dt="2020-09-08T05:57:20.083" v="315" actId="20577"/>
          <ac:spMkLst>
            <pc:docMk/>
            <pc:sldMk cId="3936498325" sldId="1407"/>
            <ac:spMk id="45" creationId="{A2C1467A-0C1B-4F40-962E-2A97E7E1DF7B}"/>
          </ac:spMkLst>
        </pc:spChg>
        <pc:grpChg chg="mod">
          <ac:chgData name="Peter Aughton" userId="e28fc633b7d9b56e" providerId="LiveId" clId="{5CE7352A-6AE7-4FEA-9AE2-BCD2E4297D67}" dt="2020-09-08T05:57:29.319" v="333" actId="1036"/>
          <ac:grpSpMkLst>
            <pc:docMk/>
            <pc:sldMk cId="3936498325" sldId="1407"/>
            <ac:grpSpMk id="36" creationId="{12ACCCD7-0D27-1444-8D02-57ABAFD26818}"/>
          </ac:grpSpMkLst>
        </pc:grpChg>
      </pc:sldChg>
    </pc:docChg>
  </pc:docChgLst>
  <pc:docChgLst>
    <pc:chgData name="Peter Aughton" userId="e28fc633b7d9b56e" providerId="LiveId" clId="{87835687-28C9-47E6-AB55-ECA821025B0E}"/>
    <pc:docChg chg="undo custSel mod modSld">
      <pc:chgData name="Peter Aughton" userId="e28fc633b7d9b56e" providerId="LiveId" clId="{87835687-28C9-47E6-AB55-ECA821025B0E}" dt="2020-06-30T04:20:28.297" v="2014" actId="1036"/>
      <pc:docMkLst>
        <pc:docMk/>
      </pc:docMkLst>
      <pc:sldChg chg="modSp mod">
        <pc:chgData name="Peter Aughton" userId="e28fc633b7d9b56e" providerId="LiveId" clId="{87835687-28C9-47E6-AB55-ECA821025B0E}" dt="2020-06-30T04:08:43.295" v="1927" actId="6549"/>
        <pc:sldMkLst>
          <pc:docMk/>
          <pc:sldMk cId="2716299283" sldId="275"/>
        </pc:sldMkLst>
        <pc:spChg chg="mod">
          <ac:chgData name="Peter Aughton" userId="e28fc633b7d9b56e" providerId="LiveId" clId="{87835687-28C9-47E6-AB55-ECA821025B0E}" dt="2020-06-30T04:08:43.295" v="1927" actId="6549"/>
          <ac:spMkLst>
            <pc:docMk/>
            <pc:sldMk cId="2716299283" sldId="275"/>
            <ac:spMk id="28" creationId="{057B086D-8D1B-4665-A135-934A3EFFCDCD}"/>
          </ac:spMkLst>
        </pc:spChg>
      </pc:sldChg>
      <pc:sldChg chg="modSp mod">
        <pc:chgData name="Peter Aughton" userId="e28fc633b7d9b56e" providerId="LiveId" clId="{87835687-28C9-47E6-AB55-ECA821025B0E}" dt="2020-06-30T04:13:34.150" v="1946" actId="6549"/>
        <pc:sldMkLst>
          <pc:docMk/>
          <pc:sldMk cId="645598833" sldId="278"/>
        </pc:sldMkLst>
        <pc:spChg chg="mod">
          <ac:chgData name="Peter Aughton" userId="e28fc633b7d9b56e" providerId="LiveId" clId="{87835687-28C9-47E6-AB55-ECA821025B0E}" dt="2020-06-30T04:13:34.150" v="1946" actId="6549"/>
          <ac:spMkLst>
            <pc:docMk/>
            <pc:sldMk cId="645598833" sldId="278"/>
            <ac:spMk id="3" creationId="{6229FBC1-B3F5-4F75-88F2-A9E1912E910D}"/>
          </ac:spMkLst>
        </pc:spChg>
      </pc:sldChg>
      <pc:sldChg chg="addSp delSp modSp mod setBg setClrOvrMap">
        <pc:chgData name="Peter Aughton" userId="e28fc633b7d9b56e" providerId="LiveId" clId="{87835687-28C9-47E6-AB55-ECA821025B0E}" dt="2020-06-30T04:19:25.342" v="1990" actId="1035"/>
        <pc:sldMkLst>
          <pc:docMk/>
          <pc:sldMk cId="556921119" sldId="285"/>
        </pc:sldMkLst>
        <pc:spChg chg="mod">
          <ac:chgData name="Peter Aughton" userId="e28fc633b7d9b56e" providerId="LiveId" clId="{87835687-28C9-47E6-AB55-ECA821025B0E}" dt="2020-06-30T03:14:23.548" v="1064" actId="20577"/>
          <ac:spMkLst>
            <pc:docMk/>
            <pc:sldMk cId="556921119" sldId="285"/>
            <ac:spMk id="2" creationId="{F5583208-F6D4-4C1E-A2C7-39D56A78578B}"/>
          </ac:spMkLst>
        </pc:spChg>
        <pc:spChg chg="mod">
          <ac:chgData name="Peter Aughton" userId="e28fc633b7d9b56e" providerId="LiveId" clId="{87835687-28C9-47E6-AB55-ECA821025B0E}" dt="2020-06-30T04:19:25.342" v="1990" actId="1035"/>
          <ac:spMkLst>
            <pc:docMk/>
            <pc:sldMk cId="556921119" sldId="285"/>
            <ac:spMk id="3" creationId="{4836C81C-3917-4202-963D-440496D184A1}"/>
          </ac:spMkLst>
        </pc:spChg>
        <pc:spChg chg="mod">
          <ac:chgData name="Peter Aughton" userId="e28fc633b7d9b56e" providerId="LiveId" clId="{87835687-28C9-47E6-AB55-ECA821025B0E}" dt="2020-06-30T03:12:32.014" v="1052" actId="26606"/>
          <ac:spMkLst>
            <pc:docMk/>
            <pc:sldMk cId="556921119" sldId="285"/>
            <ac:spMk id="4" creationId="{3D8163C8-237A-4518-953B-45AD6F544DC7}"/>
          </ac:spMkLst>
        </pc:spChg>
        <pc:spChg chg="mod ord">
          <ac:chgData name="Peter Aughton" userId="e28fc633b7d9b56e" providerId="LiveId" clId="{87835687-28C9-47E6-AB55-ECA821025B0E}" dt="2020-06-30T03:12:32.014" v="1052" actId="26606"/>
          <ac:spMkLst>
            <pc:docMk/>
            <pc:sldMk cId="556921119" sldId="285"/>
            <ac:spMk id="5" creationId="{28A52388-F6D3-4C04-9155-44F04F10651A}"/>
          </ac:spMkLst>
        </pc:spChg>
        <pc:spChg chg="add del">
          <ac:chgData name="Peter Aughton" userId="e28fc633b7d9b56e" providerId="LiveId" clId="{87835687-28C9-47E6-AB55-ECA821025B0E}" dt="2020-06-30T03:12:31.959" v="1051" actId="26606"/>
          <ac:spMkLst>
            <pc:docMk/>
            <pc:sldMk cId="556921119" sldId="285"/>
            <ac:spMk id="10" creationId="{DFF2AC85-FAA0-4844-813F-83C04D7382E2}"/>
          </ac:spMkLst>
        </pc:spChg>
        <pc:spChg chg="add del">
          <ac:chgData name="Peter Aughton" userId="e28fc633b7d9b56e" providerId="LiveId" clId="{87835687-28C9-47E6-AB55-ECA821025B0E}" dt="2020-06-30T03:12:31.959" v="1051" actId="26606"/>
          <ac:spMkLst>
            <pc:docMk/>
            <pc:sldMk cId="556921119" sldId="285"/>
            <ac:spMk id="12" creationId="{89CC0F1E-BAA2-47B1-8F83-7ECB9FD9E009}"/>
          </ac:spMkLst>
        </pc:spChg>
        <pc:spChg chg="add">
          <ac:chgData name="Peter Aughton" userId="e28fc633b7d9b56e" providerId="LiveId" clId="{87835687-28C9-47E6-AB55-ECA821025B0E}" dt="2020-06-30T03:12:32.014" v="1052" actId="26606"/>
          <ac:spMkLst>
            <pc:docMk/>
            <pc:sldMk cId="556921119" sldId="285"/>
            <ac:spMk id="14" creationId="{8D70B121-56F4-4848-B38B-182089D909FA}"/>
          </ac:spMkLst>
        </pc:spChg>
        <pc:cxnChg chg="add">
          <ac:chgData name="Peter Aughton" userId="e28fc633b7d9b56e" providerId="LiveId" clId="{87835687-28C9-47E6-AB55-ECA821025B0E}" dt="2020-06-30T03:12:32.014" v="1052" actId="26606"/>
          <ac:cxnSpMkLst>
            <pc:docMk/>
            <pc:sldMk cId="556921119" sldId="285"/>
            <ac:cxnSpMk id="15" creationId="{2D72A2C9-F3CA-4216-8BAD-FA4C970C3C4E}"/>
          </ac:cxnSpMkLst>
        </pc:cxnChg>
      </pc:sldChg>
      <pc:sldChg chg="modSp mod delDesignElem">
        <pc:chgData name="Peter Aughton" userId="e28fc633b7d9b56e" providerId="LiveId" clId="{87835687-28C9-47E6-AB55-ECA821025B0E}" dt="2020-06-30T04:20:28.297" v="2014" actId="1036"/>
        <pc:sldMkLst>
          <pc:docMk/>
          <pc:sldMk cId="1259300984" sldId="286"/>
        </pc:sldMkLst>
        <pc:spChg chg="mod">
          <ac:chgData name="Peter Aughton" userId="e28fc633b7d9b56e" providerId="LiveId" clId="{87835687-28C9-47E6-AB55-ECA821025B0E}" dt="2020-06-30T03:15:38.735" v="1075" actId="20577"/>
          <ac:spMkLst>
            <pc:docMk/>
            <pc:sldMk cId="1259300984" sldId="286"/>
            <ac:spMk id="2" creationId="{F5583208-F6D4-4C1E-A2C7-39D56A78578B}"/>
          </ac:spMkLst>
        </pc:spChg>
        <pc:spChg chg="mod">
          <ac:chgData name="Peter Aughton" userId="e28fc633b7d9b56e" providerId="LiveId" clId="{87835687-28C9-47E6-AB55-ECA821025B0E}" dt="2020-06-30T04:20:28.297" v="2014" actId="1036"/>
          <ac:spMkLst>
            <pc:docMk/>
            <pc:sldMk cId="1259300984" sldId="286"/>
            <ac:spMk id="3" creationId="{4836C81C-3917-4202-963D-440496D184A1}"/>
          </ac:spMkLst>
        </pc:spChg>
      </pc:sldChg>
    </pc:docChg>
  </pc:docChgLst>
  <pc:docChgLst>
    <pc:chgData name="Peter Aughton" userId="e28fc633b7d9b56e" providerId="LiveId" clId="{03AE9DAB-EABE-4E25-B763-01144571AEAF}"/>
    <pc:docChg chg="undo custSel mod addSld delSld modSld">
      <pc:chgData name="Peter Aughton" userId="e28fc633b7d9b56e" providerId="LiveId" clId="{03AE9DAB-EABE-4E25-B763-01144571AEAF}" dt="2020-06-26T08:17:55.745" v="12956" actId="20577"/>
      <pc:docMkLst>
        <pc:docMk/>
      </pc:docMkLst>
      <pc:sldChg chg="modSp mod">
        <pc:chgData name="Peter Aughton" userId="e28fc633b7d9b56e" providerId="LiveId" clId="{03AE9DAB-EABE-4E25-B763-01144571AEAF}" dt="2020-06-24T03:45:29.097" v="2" actId="20577"/>
        <pc:sldMkLst>
          <pc:docMk/>
          <pc:sldMk cId="2493503402" sldId="256"/>
        </pc:sldMkLst>
        <pc:spChg chg="mod">
          <ac:chgData name="Peter Aughton" userId="e28fc633b7d9b56e" providerId="LiveId" clId="{03AE9DAB-EABE-4E25-B763-01144571AEAF}" dt="2020-06-24T03:45:29.097" v="2" actId="20577"/>
          <ac:spMkLst>
            <pc:docMk/>
            <pc:sldMk cId="2493503402" sldId="256"/>
            <ac:spMk id="3" creationId="{3F430E5C-0A87-4CFB-8A80-9F5E64A19664}"/>
          </ac:spMkLst>
        </pc:spChg>
      </pc:sldChg>
      <pc:sldChg chg="addSp delSp modSp del mod">
        <pc:chgData name="Peter Aughton" userId="e28fc633b7d9b56e" providerId="LiveId" clId="{03AE9DAB-EABE-4E25-B763-01144571AEAF}" dt="2020-06-24T05:21:35.073" v="2354" actId="2696"/>
        <pc:sldMkLst>
          <pc:docMk/>
          <pc:sldMk cId="2610594556" sldId="257"/>
        </pc:sldMkLst>
        <pc:spChg chg="mod">
          <ac:chgData name="Peter Aughton" userId="e28fc633b7d9b56e" providerId="LiveId" clId="{03AE9DAB-EABE-4E25-B763-01144571AEAF}" dt="2020-06-24T03:51:49.482" v="179" actId="20577"/>
          <ac:spMkLst>
            <pc:docMk/>
            <pc:sldMk cId="2610594556" sldId="257"/>
            <ac:spMk id="2" creationId="{9D285928-21D1-4B7C-8DA9-00E46B7B3BA4}"/>
          </ac:spMkLst>
        </pc:spChg>
        <pc:spChg chg="add del mod">
          <ac:chgData name="Peter Aughton" userId="e28fc633b7d9b56e" providerId="LiveId" clId="{03AE9DAB-EABE-4E25-B763-01144571AEAF}" dt="2020-06-24T03:56:05.997" v="209"/>
          <ac:spMkLst>
            <pc:docMk/>
            <pc:sldMk cId="2610594556" sldId="257"/>
            <ac:spMk id="5" creationId="{98260736-DBB8-45C9-9FE2-EE74F80CC151}"/>
          </ac:spMkLst>
        </pc:spChg>
        <pc:graphicFrameChg chg="del mod">
          <ac:chgData name="Peter Aughton" userId="e28fc633b7d9b56e" providerId="LiveId" clId="{03AE9DAB-EABE-4E25-B763-01144571AEAF}" dt="2020-06-24T03:54:22.784" v="207" actId="478"/>
          <ac:graphicFrameMkLst>
            <pc:docMk/>
            <pc:sldMk cId="2610594556" sldId="257"/>
            <ac:graphicFrameMk id="4" creationId="{FE3E5BED-B0F4-4131-8FB9-90B6D2C7F898}"/>
          </ac:graphicFrameMkLst>
        </pc:graphicFrameChg>
        <pc:graphicFrameChg chg="add mod">
          <ac:chgData name="Peter Aughton" userId="e28fc633b7d9b56e" providerId="LiveId" clId="{03AE9DAB-EABE-4E25-B763-01144571AEAF}" dt="2020-06-24T04:05:23.037" v="251" actId="20577"/>
          <ac:graphicFrameMkLst>
            <pc:docMk/>
            <pc:sldMk cId="2610594556" sldId="257"/>
            <ac:graphicFrameMk id="6" creationId="{CE16B530-34C9-4513-9079-CE1B1026FDDE}"/>
          </ac:graphicFrameMkLst>
        </pc:graphicFrameChg>
      </pc:sldChg>
      <pc:sldChg chg="addSp delSp modSp new mod setBg">
        <pc:chgData name="Peter Aughton" userId="e28fc633b7d9b56e" providerId="LiveId" clId="{03AE9DAB-EABE-4E25-B763-01144571AEAF}" dt="2020-06-24T05:31:48.962" v="2498" actId="255"/>
        <pc:sldMkLst>
          <pc:docMk/>
          <pc:sldMk cId="1747730038" sldId="258"/>
        </pc:sldMkLst>
        <pc:spChg chg="mod">
          <ac:chgData name="Peter Aughton" userId="e28fc633b7d9b56e" providerId="LiveId" clId="{03AE9DAB-EABE-4E25-B763-01144571AEAF}" dt="2020-06-24T05:31:48.962" v="2498" actId="255"/>
          <ac:spMkLst>
            <pc:docMk/>
            <pc:sldMk cId="1747730038" sldId="258"/>
            <ac:spMk id="2" creationId="{001DFF71-2223-4BDF-83AC-3194388BAEE2}"/>
          </ac:spMkLst>
        </pc:spChg>
        <pc:spChg chg="del mod">
          <ac:chgData name="Peter Aughton" userId="e28fc633b7d9b56e" providerId="LiveId" clId="{03AE9DAB-EABE-4E25-B763-01144571AEAF}" dt="2020-06-24T03:47:57.818" v="58"/>
          <ac:spMkLst>
            <pc:docMk/>
            <pc:sldMk cId="1747730038" sldId="258"/>
            <ac:spMk id="3" creationId="{DB4799D6-B53B-4D79-ACE3-25998E5806DF}"/>
          </ac:spMkLst>
        </pc:spChg>
        <pc:spChg chg="add del mod">
          <ac:chgData name="Peter Aughton" userId="e28fc633b7d9b56e" providerId="LiveId" clId="{03AE9DAB-EABE-4E25-B763-01144571AEAF}" dt="2020-06-24T05:25:53.201" v="2371"/>
          <ac:spMkLst>
            <pc:docMk/>
            <pc:sldMk cId="1747730038" sldId="258"/>
            <ac:spMk id="7" creationId="{20F60FB8-35E8-47BC-AAC3-B67DDA8CC029}"/>
          </ac:spMkLst>
        </pc:spChg>
        <pc:spChg chg="add del mod">
          <ac:chgData name="Peter Aughton" userId="e28fc633b7d9b56e" providerId="LiveId" clId="{03AE9DAB-EABE-4E25-B763-01144571AEAF}" dt="2020-06-24T05:30:04.817" v="2486" actId="478"/>
          <ac:spMkLst>
            <pc:docMk/>
            <pc:sldMk cId="1747730038" sldId="258"/>
            <ac:spMk id="9" creationId="{F3472E97-85C4-4508-8245-E836810D7853}"/>
          </ac:spMkLst>
        </pc:spChg>
        <pc:spChg chg="add del">
          <ac:chgData name="Peter Aughton" userId="e28fc633b7d9b56e" providerId="LiveId" clId="{03AE9DAB-EABE-4E25-B763-01144571AEAF}" dt="2020-06-24T05:28:24.681" v="2476" actId="26606"/>
          <ac:spMkLst>
            <pc:docMk/>
            <pc:sldMk cId="1747730038" sldId="258"/>
            <ac:spMk id="10" creationId="{16C5FA50-8D52-4617-AF91-5C7B1C8352F1}"/>
          </ac:spMkLst>
        </pc:spChg>
        <pc:spChg chg="add del">
          <ac:chgData name="Peter Aughton" userId="e28fc633b7d9b56e" providerId="LiveId" clId="{03AE9DAB-EABE-4E25-B763-01144571AEAF}" dt="2020-06-24T05:28:24.681" v="2476" actId="26606"/>
          <ac:spMkLst>
            <pc:docMk/>
            <pc:sldMk cId="1747730038" sldId="258"/>
            <ac:spMk id="12" creationId="{E223798C-12AD-4B0C-A50C-D676347D67CF}"/>
          </ac:spMkLst>
        </pc:spChg>
        <pc:spChg chg="add del">
          <ac:chgData name="Peter Aughton" userId="e28fc633b7d9b56e" providerId="LiveId" clId="{03AE9DAB-EABE-4E25-B763-01144571AEAF}" dt="2020-06-24T05:27:44.394" v="2467" actId="26606"/>
          <ac:spMkLst>
            <pc:docMk/>
            <pc:sldMk cId="1747730038" sldId="258"/>
            <ac:spMk id="14" creationId="{EBF87945-A001-489F-9D9B-7D9435F0B9CA}"/>
          </ac:spMkLst>
        </pc:spChg>
        <pc:spChg chg="add del">
          <ac:chgData name="Peter Aughton" userId="e28fc633b7d9b56e" providerId="LiveId" clId="{03AE9DAB-EABE-4E25-B763-01144571AEAF}" dt="2020-06-24T05:28:24.681" v="2476" actId="26606"/>
          <ac:spMkLst>
            <pc:docMk/>
            <pc:sldMk cId="1747730038" sldId="258"/>
            <ac:spMk id="15" creationId="{16C5FA50-8D52-4617-AF91-5C7B1C8352F1}"/>
          </ac:spMkLst>
        </pc:spChg>
        <pc:spChg chg="add del">
          <ac:chgData name="Peter Aughton" userId="e28fc633b7d9b56e" providerId="LiveId" clId="{03AE9DAB-EABE-4E25-B763-01144571AEAF}" dt="2020-06-24T05:27:44.394" v="2467" actId="26606"/>
          <ac:spMkLst>
            <pc:docMk/>
            <pc:sldMk cId="1747730038" sldId="258"/>
            <ac:spMk id="16" creationId="{D03D12D6-401A-4692-9D99-D913C71D5D29}"/>
          </ac:spMkLst>
        </pc:spChg>
        <pc:spChg chg="add del">
          <ac:chgData name="Peter Aughton" userId="e28fc633b7d9b56e" providerId="LiveId" clId="{03AE9DAB-EABE-4E25-B763-01144571AEAF}" dt="2020-06-24T05:27:32.551" v="2464" actId="26606"/>
          <ac:spMkLst>
            <pc:docMk/>
            <pc:sldMk cId="1747730038" sldId="258"/>
            <ac:spMk id="17" creationId="{16C5FA50-8D52-4617-AF91-5C7B1C8352F1}"/>
          </ac:spMkLst>
        </pc:spChg>
        <pc:spChg chg="add del">
          <ac:chgData name="Peter Aughton" userId="e28fc633b7d9b56e" providerId="LiveId" clId="{03AE9DAB-EABE-4E25-B763-01144571AEAF}" dt="2020-06-24T05:27:48.849" v="2469" actId="26606"/>
          <ac:spMkLst>
            <pc:docMk/>
            <pc:sldMk cId="1747730038" sldId="258"/>
            <ac:spMk id="18" creationId="{16C5FA50-8D52-4617-AF91-5C7B1C8352F1}"/>
          </ac:spMkLst>
        </pc:spChg>
        <pc:spChg chg="add del">
          <ac:chgData name="Peter Aughton" userId="e28fc633b7d9b56e" providerId="LiveId" clId="{03AE9DAB-EABE-4E25-B763-01144571AEAF}" dt="2020-06-24T05:27:32.551" v="2464" actId="26606"/>
          <ac:spMkLst>
            <pc:docMk/>
            <pc:sldMk cId="1747730038" sldId="258"/>
            <ac:spMk id="19" creationId="{E223798C-12AD-4B0C-A50C-D676347D67CF}"/>
          </ac:spMkLst>
        </pc:spChg>
        <pc:spChg chg="add del">
          <ac:chgData name="Peter Aughton" userId="e28fc633b7d9b56e" providerId="LiveId" clId="{03AE9DAB-EABE-4E25-B763-01144571AEAF}" dt="2020-06-24T05:27:48.849" v="2469" actId="26606"/>
          <ac:spMkLst>
            <pc:docMk/>
            <pc:sldMk cId="1747730038" sldId="258"/>
            <ac:spMk id="20" creationId="{E223798C-12AD-4B0C-A50C-D676347D67CF}"/>
          </ac:spMkLst>
        </pc:spChg>
        <pc:spChg chg="add del">
          <ac:chgData name="Peter Aughton" userId="e28fc633b7d9b56e" providerId="LiveId" clId="{03AE9DAB-EABE-4E25-B763-01144571AEAF}" dt="2020-06-24T05:28:24.681" v="2476" actId="26606"/>
          <ac:spMkLst>
            <pc:docMk/>
            <pc:sldMk cId="1747730038" sldId="258"/>
            <ac:spMk id="21" creationId="{E223798C-12AD-4B0C-A50C-D676347D67CF}"/>
          </ac:spMkLst>
        </pc:spChg>
        <pc:picChg chg="add del mod">
          <ac:chgData name="Peter Aughton" userId="e28fc633b7d9b56e" providerId="LiveId" clId="{03AE9DAB-EABE-4E25-B763-01144571AEAF}" dt="2020-06-24T03:47:47.354" v="57"/>
          <ac:picMkLst>
            <pc:docMk/>
            <pc:sldMk cId="1747730038" sldId="258"/>
            <ac:picMk id="4" creationId="{EFB35B32-3385-4BE9-9031-900530DC39D8}"/>
          </ac:picMkLst>
        </pc:picChg>
        <pc:picChg chg="add del mod">
          <ac:chgData name="Peter Aughton" userId="e28fc633b7d9b56e" providerId="LiveId" clId="{03AE9DAB-EABE-4E25-B763-01144571AEAF}" dt="2020-06-24T05:25:34.024" v="2369" actId="478"/>
          <ac:picMkLst>
            <pc:docMk/>
            <pc:sldMk cId="1747730038" sldId="258"/>
            <ac:picMk id="5" creationId="{01C2F12D-D011-4295-9294-154333683A35}"/>
          </ac:picMkLst>
        </pc:picChg>
        <pc:picChg chg="add del mod">
          <ac:chgData name="Peter Aughton" userId="e28fc633b7d9b56e" providerId="LiveId" clId="{03AE9DAB-EABE-4E25-B763-01144571AEAF}" dt="2020-06-24T05:29:14.948" v="2480" actId="478"/>
          <ac:picMkLst>
            <pc:docMk/>
            <pc:sldMk cId="1747730038" sldId="258"/>
            <ac:picMk id="11" creationId="{8A7DE7C2-9297-427A-B072-50B8C704C7B7}"/>
          </ac:picMkLst>
        </pc:picChg>
        <pc:picChg chg="add mod">
          <ac:chgData name="Peter Aughton" userId="e28fc633b7d9b56e" providerId="LiveId" clId="{03AE9DAB-EABE-4E25-B763-01144571AEAF}" dt="2020-06-24T05:31:14.214" v="2496" actId="14100"/>
          <ac:picMkLst>
            <pc:docMk/>
            <pc:sldMk cId="1747730038" sldId="258"/>
            <ac:picMk id="22" creationId="{169C9528-6185-4ED5-81B4-625A785EEDF0}"/>
          </ac:picMkLst>
        </pc:picChg>
      </pc:sldChg>
      <pc:sldChg chg="addSp delSp modSp new del mod setBg setClrOvrMap">
        <pc:chgData name="Peter Aughton" userId="e28fc633b7d9b56e" providerId="LiveId" clId="{03AE9DAB-EABE-4E25-B763-01144571AEAF}" dt="2020-06-24T04:11:46.030" v="384" actId="2696"/>
        <pc:sldMkLst>
          <pc:docMk/>
          <pc:sldMk cId="3823500749" sldId="259"/>
        </pc:sldMkLst>
        <pc:spChg chg="add del">
          <ac:chgData name="Peter Aughton" userId="e28fc633b7d9b56e" providerId="LiveId" clId="{03AE9DAB-EABE-4E25-B763-01144571AEAF}" dt="2020-06-24T04:08:18.143" v="277" actId="26606"/>
          <ac:spMkLst>
            <pc:docMk/>
            <pc:sldMk cId="3823500749" sldId="259"/>
            <ac:spMk id="2" creationId="{AC27B029-0864-4DE2-9FB6-F446973E5C65}"/>
          </ac:spMkLst>
        </pc:spChg>
        <pc:spChg chg="del mod">
          <ac:chgData name="Peter Aughton" userId="e28fc633b7d9b56e" providerId="LiveId" clId="{03AE9DAB-EABE-4E25-B763-01144571AEAF}" dt="2020-06-24T04:07:22.284" v="254"/>
          <ac:spMkLst>
            <pc:docMk/>
            <pc:sldMk cId="3823500749" sldId="259"/>
            <ac:spMk id="3" creationId="{42685354-CE41-4FFD-BFE6-1EAEFF089F87}"/>
          </ac:spMkLst>
        </pc:spChg>
        <pc:spChg chg="add">
          <ac:chgData name="Peter Aughton" userId="e28fc633b7d9b56e" providerId="LiveId" clId="{03AE9DAB-EABE-4E25-B763-01144571AEAF}" dt="2020-06-24T04:08:18.143" v="277" actId="26606"/>
          <ac:spMkLst>
            <pc:docMk/>
            <pc:sldMk cId="3823500749" sldId="259"/>
            <ac:spMk id="6" creationId="{16C5FA50-8D52-4617-AF91-5C7B1C8352F1}"/>
          </ac:spMkLst>
        </pc:spChg>
        <pc:spChg chg="add mod">
          <ac:chgData name="Peter Aughton" userId="e28fc633b7d9b56e" providerId="LiveId" clId="{03AE9DAB-EABE-4E25-B763-01144571AEAF}" dt="2020-06-24T04:09:31.004" v="305" actId="20577"/>
          <ac:spMkLst>
            <pc:docMk/>
            <pc:sldMk cId="3823500749" sldId="259"/>
            <ac:spMk id="7" creationId="{AC27B029-0864-4DE2-9FB6-F446973E5C65}"/>
          </ac:spMkLst>
        </pc:spChg>
        <pc:spChg chg="add">
          <ac:chgData name="Peter Aughton" userId="e28fc633b7d9b56e" providerId="LiveId" clId="{03AE9DAB-EABE-4E25-B763-01144571AEAF}" dt="2020-06-24T04:08:18.143" v="277" actId="26606"/>
          <ac:spMkLst>
            <pc:docMk/>
            <pc:sldMk cId="3823500749" sldId="259"/>
            <ac:spMk id="8" creationId="{E223798C-12AD-4B0C-A50C-D676347D67CF}"/>
          </ac:spMkLst>
        </pc:spChg>
        <pc:spChg chg="add del">
          <ac:chgData name="Peter Aughton" userId="e28fc633b7d9b56e" providerId="LiveId" clId="{03AE9DAB-EABE-4E25-B763-01144571AEAF}" dt="2020-06-24T04:07:44.900" v="272" actId="26606"/>
          <ac:spMkLst>
            <pc:docMk/>
            <pc:sldMk cId="3823500749" sldId="259"/>
            <ac:spMk id="9" creationId="{7EBFDB7D-DD97-44CE-AFFB-458781A3DB9B}"/>
          </ac:spMkLst>
        </pc:spChg>
        <pc:spChg chg="add del">
          <ac:chgData name="Peter Aughton" userId="e28fc633b7d9b56e" providerId="LiveId" clId="{03AE9DAB-EABE-4E25-B763-01144571AEAF}" dt="2020-06-24T04:07:44.900" v="272" actId="26606"/>
          <ac:spMkLst>
            <pc:docMk/>
            <pc:sldMk cId="3823500749" sldId="259"/>
            <ac:spMk id="11" creationId="{50F864A1-23CF-4954-887F-3C4458622A68}"/>
          </ac:spMkLst>
        </pc:spChg>
        <pc:spChg chg="add del">
          <ac:chgData name="Peter Aughton" userId="e28fc633b7d9b56e" providerId="LiveId" clId="{03AE9DAB-EABE-4E25-B763-01144571AEAF}" dt="2020-06-24T04:07:44.900" v="272" actId="26606"/>
          <ac:spMkLst>
            <pc:docMk/>
            <pc:sldMk cId="3823500749" sldId="259"/>
            <ac:spMk id="13" creationId="{8D313E8C-7457-407E-BDA5-EACA44D38247}"/>
          </ac:spMkLst>
        </pc:spChg>
        <pc:spChg chg="add del">
          <ac:chgData name="Peter Aughton" userId="e28fc633b7d9b56e" providerId="LiveId" clId="{03AE9DAB-EABE-4E25-B763-01144571AEAF}" dt="2020-06-24T04:08:10.776" v="274" actId="26606"/>
          <ac:spMkLst>
            <pc:docMk/>
            <pc:sldMk cId="3823500749" sldId="259"/>
            <ac:spMk id="15" creationId="{16C5FA50-8D52-4617-AF91-5C7B1C8352F1}"/>
          </ac:spMkLst>
        </pc:spChg>
        <pc:spChg chg="add del">
          <ac:chgData name="Peter Aughton" userId="e28fc633b7d9b56e" providerId="LiveId" clId="{03AE9DAB-EABE-4E25-B763-01144571AEAF}" dt="2020-06-24T04:08:10.776" v="274" actId="26606"/>
          <ac:spMkLst>
            <pc:docMk/>
            <pc:sldMk cId="3823500749" sldId="259"/>
            <ac:spMk id="16" creationId="{AC27B029-0864-4DE2-9FB6-F446973E5C65}"/>
          </ac:spMkLst>
        </pc:spChg>
        <pc:spChg chg="add del">
          <ac:chgData name="Peter Aughton" userId="e28fc633b7d9b56e" providerId="LiveId" clId="{03AE9DAB-EABE-4E25-B763-01144571AEAF}" dt="2020-06-24T04:08:10.776" v="274" actId="26606"/>
          <ac:spMkLst>
            <pc:docMk/>
            <pc:sldMk cId="3823500749" sldId="259"/>
            <ac:spMk id="17" creationId="{E223798C-12AD-4B0C-A50C-D676347D67CF}"/>
          </ac:spMkLst>
        </pc:spChg>
        <pc:picChg chg="add mod">
          <ac:chgData name="Peter Aughton" userId="e28fc633b7d9b56e" providerId="LiveId" clId="{03AE9DAB-EABE-4E25-B763-01144571AEAF}" dt="2020-06-24T04:08:18.143" v="277" actId="26606"/>
          <ac:picMkLst>
            <pc:docMk/>
            <pc:sldMk cId="3823500749" sldId="259"/>
            <ac:picMk id="4" creationId="{A87F0531-8DEF-4177-8BA8-FEBE8706F375}"/>
          </ac:picMkLst>
        </pc:picChg>
      </pc:sldChg>
      <pc:sldChg chg="addSp delSp modSp new del mod">
        <pc:chgData name="Peter Aughton" userId="e28fc633b7d9b56e" providerId="LiveId" clId="{03AE9DAB-EABE-4E25-B763-01144571AEAF}" dt="2020-06-24T04:26:50.137" v="716" actId="2696"/>
        <pc:sldMkLst>
          <pc:docMk/>
          <pc:sldMk cId="2745587562" sldId="260"/>
        </pc:sldMkLst>
        <pc:spChg chg="mod">
          <ac:chgData name="Peter Aughton" userId="e28fc633b7d9b56e" providerId="LiveId" clId="{03AE9DAB-EABE-4E25-B763-01144571AEAF}" dt="2020-06-24T04:11:28.822" v="383" actId="20577"/>
          <ac:spMkLst>
            <pc:docMk/>
            <pc:sldMk cId="2745587562" sldId="260"/>
            <ac:spMk id="2" creationId="{755E8F4D-6433-4AD2-ACB6-E8BA94D81B39}"/>
          </ac:spMkLst>
        </pc:spChg>
        <pc:spChg chg="del mod">
          <ac:chgData name="Peter Aughton" userId="e28fc633b7d9b56e" providerId="LiveId" clId="{03AE9DAB-EABE-4E25-B763-01144571AEAF}" dt="2020-06-24T04:09:48.433" v="307"/>
          <ac:spMkLst>
            <pc:docMk/>
            <pc:sldMk cId="2745587562" sldId="260"/>
            <ac:spMk id="3" creationId="{AFF37336-032B-4939-8E98-70F575742717}"/>
          </ac:spMkLst>
        </pc:spChg>
        <pc:picChg chg="add mod">
          <ac:chgData name="Peter Aughton" userId="e28fc633b7d9b56e" providerId="LiveId" clId="{03AE9DAB-EABE-4E25-B763-01144571AEAF}" dt="2020-06-24T04:09:48.433" v="307"/>
          <ac:picMkLst>
            <pc:docMk/>
            <pc:sldMk cId="2745587562" sldId="260"/>
            <ac:picMk id="4" creationId="{D3E134AE-0736-48AA-A131-AA263B0206CC}"/>
          </ac:picMkLst>
        </pc:picChg>
      </pc:sldChg>
      <pc:sldChg chg="addSp delSp modSp new del mod">
        <pc:chgData name="Peter Aughton" userId="e28fc633b7d9b56e" providerId="LiveId" clId="{03AE9DAB-EABE-4E25-B763-01144571AEAF}" dt="2020-06-24T04:16:35.460" v="467" actId="2696"/>
        <pc:sldMkLst>
          <pc:docMk/>
          <pc:sldMk cId="624532637" sldId="261"/>
        </pc:sldMkLst>
        <pc:spChg chg="mod">
          <ac:chgData name="Peter Aughton" userId="e28fc633b7d9b56e" providerId="LiveId" clId="{03AE9DAB-EABE-4E25-B763-01144571AEAF}" dt="2020-06-24T04:13:59.972" v="454" actId="20577"/>
          <ac:spMkLst>
            <pc:docMk/>
            <pc:sldMk cId="624532637" sldId="261"/>
            <ac:spMk id="2" creationId="{5A2AA239-DC4C-4B91-BC47-39DBD3256A57}"/>
          </ac:spMkLst>
        </pc:spChg>
        <pc:spChg chg="del mod">
          <ac:chgData name="Peter Aughton" userId="e28fc633b7d9b56e" providerId="LiveId" clId="{03AE9DAB-EABE-4E25-B763-01144571AEAF}" dt="2020-06-24T04:14:27.286" v="455"/>
          <ac:spMkLst>
            <pc:docMk/>
            <pc:sldMk cId="624532637" sldId="261"/>
            <ac:spMk id="3" creationId="{734AEB5C-6EA5-42E0-85CB-ECDA89E79CDC}"/>
          </ac:spMkLst>
        </pc:spChg>
        <pc:spChg chg="add mod">
          <ac:chgData name="Peter Aughton" userId="e28fc633b7d9b56e" providerId="LiveId" clId="{03AE9DAB-EABE-4E25-B763-01144571AEAF}" dt="2020-06-24T04:15:17.548" v="461" actId="5793"/>
          <ac:spMkLst>
            <pc:docMk/>
            <pc:sldMk cId="624532637" sldId="261"/>
            <ac:spMk id="6" creationId="{26BE9D0C-3449-4AF1-9C99-0C49EDDA93E9}"/>
          </ac:spMkLst>
        </pc:spChg>
        <pc:graphicFrameChg chg="add mod">
          <ac:chgData name="Peter Aughton" userId="e28fc633b7d9b56e" providerId="LiveId" clId="{03AE9DAB-EABE-4E25-B763-01144571AEAF}" dt="2020-06-24T04:16:13.922" v="466" actId="20577"/>
          <ac:graphicFrameMkLst>
            <pc:docMk/>
            <pc:sldMk cId="624532637" sldId="261"/>
            <ac:graphicFrameMk id="7" creationId="{515F0944-1BDB-4938-95EA-C49587964D9B}"/>
          </ac:graphicFrameMkLst>
        </pc:graphicFrameChg>
        <pc:picChg chg="add del mod">
          <ac:chgData name="Peter Aughton" userId="e28fc633b7d9b56e" providerId="LiveId" clId="{03AE9DAB-EABE-4E25-B763-01144571AEAF}" dt="2020-06-24T04:15:13.459" v="459" actId="478"/>
          <ac:picMkLst>
            <pc:docMk/>
            <pc:sldMk cId="624532637" sldId="261"/>
            <ac:picMk id="4" creationId="{5DE60694-5774-4E45-AE8A-4ED42F1C4FD2}"/>
          </ac:picMkLst>
        </pc:picChg>
      </pc:sldChg>
      <pc:sldChg chg="addSp delSp modSp new mod setBg">
        <pc:chgData name="Peter Aughton" userId="e28fc633b7d9b56e" providerId="LiveId" clId="{03AE9DAB-EABE-4E25-B763-01144571AEAF}" dt="2020-06-26T08:15:49.943" v="12851" actId="20577"/>
        <pc:sldMkLst>
          <pc:docMk/>
          <pc:sldMk cId="3309350851" sldId="261"/>
        </pc:sldMkLst>
        <pc:spChg chg="mod">
          <ac:chgData name="Peter Aughton" userId="e28fc633b7d9b56e" providerId="LiveId" clId="{03AE9DAB-EABE-4E25-B763-01144571AEAF}" dt="2020-06-26T08:15:49.943" v="12851" actId="20577"/>
          <ac:spMkLst>
            <pc:docMk/>
            <pc:sldMk cId="3309350851" sldId="261"/>
            <ac:spMk id="2" creationId="{B1FB8C54-9DC7-44C7-BD55-3DFD7805A88A}"/>
          </ac:spMkLst>
        </pc:spChg>
        <pc:spChg chg="del mod">
          <ac:chgData name="Peter Aughton" userId="e28fc633b7d9b56e" providerId="LiveId" clId="{03AE9DAB-EABE-4E25-B763-01144571AEAF}" dt="2020-06-24T05:37:03.786" v="2625" actId="26606"/>
          <ac:spMkLst>
            <pc:docMk/>
            <pc:sldMk cId="3309350851" sldId="261"/>
            <ac:spMk id="3" creationId="{B7083365-3CEF-4303-9B88-A87A5F9EB571}"/>
          </ac:spMkLst>
        </pc:spChg>
        <pc:spChg chg="add del">
          <ac:chgData name="Peter Aughton" userId="e28fc633b7d9b56e" providerId="LiveId" clId="{03AE9DAB-EABE-4E25-B763-01144571AEAF}" dt="2020-06-26T08:03:28.347" v="12685" actId="26606"/>
          <ac:spMkLst>
            <pc:docMk/>
            <pc:sldMk cId="3309350851" sldId="261"/>
            <ac:spMk id="9" creationId="{53B021B3-DE93-4AB7-8A18-CF5F1CED88B8}"/>
          </ac:spMkLst>
        </pc:spChg>
        <pc:spChg chg="add del">
          <ac:chgData name="Peter Aughton" userId="e28fc633b7d9b56e" providerId="LiveId" clId="{03AE9DAB-EABE-4E25-B763-01144571AEAF}" dt="2020-06-26T08:03:28.347" v="12685" actId="26606"/>
          <ac:spMkLst>
            <pc:docMk/>
            <pc:sldMk cId="3309350851" sldId="261"/>
            <ac:spMk id="11" creationId="{52D502E5-F6B4-4D58-B4AE-FC466FF15EE8}"/>
          </ac:spMkLst>
        </pc:spChg>
        <pc:spChg chg="add del">
          <ac:chgData name="Peter Aughton" userId="e28fc633b7d9b56e" providerId="LiveId" clId="{03AE9DAB-EABE-4E25-B763-01144571AEAF}" dt="2020-06-26T08:03:28.347" v="12685" actId="26606"/>
          <ac:spMkLst>
            <pc:docMk/>
            <pc:sldMk cId="3309350851" sldId="261"/>
            <ac:spMk id="13" creationId="{9DECDBF4-02B6-4BB4-B65B-B8107AD6A9E8}"/>
          </ac:spMkLst>
        </pc:spChg>
        <pc:graphicFrameChg chg="add mod modGraphic">
          <ac:chgData name="Peter Aughton" userId="e28fc633b7d9b56e" providerId="LiveId" clId="{03AE9DAB-EABE-4E25-B763-01144571AEAF}" dt="2020-06-26T08:03:28.347" v="12685" actId="26606"/>
          <ac:graphicFrameMkLst>
            <pc:docMk/>
            <pc:sldMk cId="3309350851" sldId="261"/>
            <ac:graphicFrameMk id="5" creationId="{CDF72AB7-B6B9-4DC7-BFE1-DC8DD4624FB7}"/>
          </ac:graphicFrameMkLst>
        </pc:graphicFrameChg>
      </pc:sldChg>
      <pc:sldChg chg="modSp new del mod">
        <pc:chgData name="Peter Aughton" userId="e28fc633b7d9b56e" providerId="LiveId" clId="{03AE9DAB-EABE-4E25-B763-01144571AEAF}" dt="2020-06-24T05:22:00.365" v="2355" actId="2696"/>
        <pc:sldMkLst>
          <pc:docMk/>
          <pc:sldMk cId="3888223397" sldId="262"/>
        </pc:sldMkLst>
        <pc:spChg chg="mod">
          <ac:chgData name="Peter Aughton" userId="e28fc633b7d9b56e" providerId="LiveId" clId="{03AE9DAB-EABE-4E25-B763-01144571AEAF}" dt="2020-06-24T04:18:50.203" v="509" actId="20577"/>
          <ac:spMkLst>
            <pc:docMk/>
            <pc:sldMk cId="3888223397" sldId="262"/>
            <ac:spMk id="2" creationId="{87323662-DBAF-42AA-A488-B02B1F579F22}"/>
          </ac:spMkLst>
        </pc:spChg>
        <pc:spChg chg="mod">
          <ac:chgData name="Peter Aughton" userId="e28fc633b7d9b56e" providerId="LiveId" clId="{03AE9DAB-EABE-4E25-B763-01144571AEAF}" dt="2020-06-24T04:18:53.851" v="510" actId="5793"/>
          <ac:spMkLst>
            <pc:docMk/>
            <pc:sldMk cId="3888223397" sldId="262"/>
            <ac:spMk id="3" creationId="{37237C77-5F1A-4EB0-B987-F469EADC4A79}"/>
          </ac:spMkLst>
        </pc:spChg>
      </pc:sldChg>
      <pc:sldChg chg="delSp modSp add del mod">
        <pc:chgData name="Peter Aughton" userId="e28fc633b7d9b56e" providerId="LiveId" clId="{03AE9DAB-EABE-4E25-B763-01144571AEAF}" dt="2020-06-24T05:10:03.524" v="2206" actId="2696"/>
        <pc:sldMkLst>
          <pc:docMk/>
          <pc:sldMk cId="3982634468" sldId="264"/>
        </pc:sldMkLst>
        <pc:spChg chg="del">
          <ac:chgData name="Peter Aughton" userId="e28fc633b7d9b56e" providerId="LiveId" clId="{03AE9DAB-EABE-4E25-B763-01144571AEAF}" dt="2020-06-24T04:17:28.573" v="471" actId="478"/>
          <ac:spMkLst>
            <pc:docMk/>
            <pc:sldMk cId="3982634468" sldId="264"/>
            <ac:spMk id="9" creationId="{6683D976-190A-41AC-AF3A-985801B21DB8}"/>
          </ac:spMkLst>
        </pc:spChg>
        <pc:spChg chg="mod">
          <ac:chgData name="Peter Aughton" userId="e28fc633b7d9b56e" providerId="LiveId" clId="{03AE9DAB-EABE-4E25-B763-01144571AEAF}" dt="2020-06-24T04:17:32.947" v="473" actId="6549"/>
          <ac:spMkLst>
            <pc:docMk/>
            <pc:sldMk cId="3982634468" sldId="264"/>
            <ac:spMk id="11" creationId="{3088709F-5C12-4641-A9FB-174E202F5BE7}"/>
          </ac:spMkLst>
        </pc:spChg>
      </pc:sldChg>
      <pc:sldChg chg="addSp modSp del mod setBg delDesignElem">
        <pc:chgData name="Peter Aughton" userId="e28fc633b7d9b56e" providerId="LiveId" clId="{03AE9DAB-EABE-4E25-B763-01144571AEAF}" dt="2020-06-24T04:22:36.494" v="515" actId="2696"/>
        <pc:sldMkLst>
          <pc:docMk/>
          <pc:sldMk cId="1677484756" sldId="265"/>
        </pc:sldMkLst>
        <pc:spChg chg="mod">
          <ac:chgData name="Peter Aughton" userId="e28fc633b7d9b56e" providerId="LiveId" clId="{03AE9DAB-EABE-4E25-B763-01144571AEAF}" dt="2020-06-24T04:21:56.809" v="514" actId="26606"/>
          <ac:spMkLst>
            <pc:docMk/>
            <pc:sldMk cId="1677484756" sldId="265"/>
            <ac:spMk id="2" creationId="{001DFF71-2223-4BDF-83AC-3194388BAEE2}"/>
          </ac:spMkLst>
        </pc:spChg>
        <pc:spChg chg="add">
          <ac:chgData name="Peter Aughton" userId="e28fc633b7d9b56e" providerId="LiveId" clId="{03AE9DAB-EABE-4E25-B763-01144571AEAF}" dt="2020-06-24T04:21:56.809" v="514" actId="26606"/>
          <ac:spMkLst>
            <pc:docMk/>
            <pc:sldMk cId="1677484756" sldId="265"/>
            <ac:spMk id="10" creationId="{16C5FA50-8D52-4617-AF91-5C7B1C8352F1}"/>
          </ac:spMkLst>
        </pc:spChg>
        <pc:spChg chg="add">
          <ac:chgData name="Peter Aughton" userId="e28fc633b7d9b56e" providerId="LiveId" clId="{03AE9DAB-EABE-4E25-B763-01144571AEAF}" dt="2020-06-24T04:21:56.809" v="514" actId="26606"/>
          <ac:spMkLst>
            <pc:docMk/>
            <pc:sldMk cId="1677484756" sldId="265"/>
            <ac:spMk id="12" creationId="{E223798C-12AD-4B0C-A50C-D676347D67CF}"/>
          </ac:spMkLst>
        </pc:spChg>
      </pc:sldChg>
      <pc:sldChg chg="addSp delSp modSp del mod">
        <pc:chgData name="Peter Aughton" userId="e28fc633b7d9b56e" providerId="LiveId" clId="{03AE9DAB-EABE-4E25-B763-01144571AEAF}" dt="2020-06-24T04:34:06.019" v="749" actId="2696"/>
        <pc:sldMkLst>
          <pc:docMk/>
          <pc:sldMk cId="1578347510" sldId="266"/>
        </pc:sldMkLst>
        <pc:spChg chg="mod">
          <ac:chgData name="Peter Aughton" userId="e28fc633b7d9b56e" providerId="LiveId" clId="{03AE9DAB-EABE-4E25-B763-01144571AEAF}" dt="2020-06-24T04:25:37.432" v="713" actId="20577"/>
          <ac:spMkLst>
            <pc:docMk/>
            <pc:sldMk cId="1578347510" sldId="266"/>
            <ac:spMk id="2" creationId="{001DFF71-2223-4BDF-83AC-3194388BAEE2}"/>
          </ac:spMkLst>
        </pc:spChg>
        <pc:spChg chg="add del mod">
          <ac:chgData name="Peter Aughton" userId="e28fc633b7d9b56e" providerId="LiveId" clId="{03AE9DAB-EABE-4E25-B763-01144571AEAF}" dt="2020-06-24T04:23:22.844" v="518"/>
          <ac:spMkLst>
            <pc:docMk/>
            <pc:sldMk cId="1578347510" sldId="266"/>
            <ac:spMk id="4" creationId="{160F8488-7A7E-4552-8652-BC553688EC39}"/>
          </ac:spMkLst>
        </pc:spChg>
        <pc:spChg chg="add del mod">
          <ac:chgData name="Peter Aughton" userId="e28fc633b7d9b56e" providerId="LiveId" clId="{03AE9DAB-EABE-4E25-B763-01144571AEAF}" dt="2020-06-24T04:29:43.034" v="724" actId="478"/>
          <ac:spMkLst>
            <pc:docMk/>
            <pc:sldMk cId="1578347510" sldId="266"/>
            <ac:spMk id="7" creationId="{7D4D6F39-DB3B-462E-AA21-12A543E6E725}"/>
          </ac:spMkLst>
        </pc:spChg>
        <pc:graphicFrameChg chg="add mod">
          <ac:chgData name="Peter Aughton" userId="e28fc633b7d9b56e" providerId="LiveId" clId="{03AE9DAB-EABE-4E25-B763-01144571AEAF}" dt="2020-06-24T04:33:42.615" v="748"/>
          <ac:graphicFrameMkLst>
            <pc:docMk/>
            <pc:sldMk cId="1578347510" sldId="266"/>
            <ac:graphicFrameMk id="11" creationId="{ADACA216-387F-4425-B271-C03A57B41D45}"/>
          </ac:graphicFrameMkLst>
        </pc:graphicFrameChg>
        <pc:picChg chg="del">
          <ac:chgData name="Peter Aughton" userId="e28fc633b7d9b56e" providerId="LiveId" clId="{03AE9DAB-EABE-4E25-B763-01144571AEAF}" dt="2020-06-24T04:23:02.404" v="516" actId="478"/>
          <ac:picMkLst>
            <pc:docMk/>
            <pc:sldMk cId="1578347510" sldId="266"/>
            <ac:picMk id="5" creationId="{01C2F12D-D011-4295-9294-154333683A35}"/>
          </ac:picMkLst>
        </pc:picChg>
        <pc:picChg chg="add del mod">
          <ac:chgData name="Peter Aughton" userId="e28fc633b7d9b56e" providerId="LiveId" clId="{03AE9DAB-EABE-4E25-B763-01144571AEAF}" dt="2020-06-24T04:28:03.597" v="717" actId="478"/>
          <ac:picMkLst>
            <pc:docMk/>
            <pc:sldMk cId="1578347510" sldId="266"/>
            <ac:picMk id="8" creationId="{1004021F-9092-48C4-84B9-B47259B69B67}"/>
          </ac:picMkLst>
        </pc:picChg>
      </pc:sldChg>
      <pc:sldChg chg="addSp del delDesignElem">
        <pc:chgData name="Peter Aughton" userId="e28fc633b7d9b56e" providerId="LiveId" clId="{03AE9DAB-EABE-4E25-B763-01144571AEAF}" dt="2020-06-24T04:26:24.827" v="715"/>
        <pc:sldMkLst>
          <pc:docMk/>
          <pc:sldMk cId="1780023560" sldId="267"/>
        </pc:sldMkLst>
        <pc:spChg chg="add">
          <ac:chgData name="Peter Aughton" userId="e28fc633b7d9b56e" providerId="LiveId" clId="{03AE9DAB-EABE-4E25-B763-01144571AEAF}" dt="2020-06-24T04:26:24.827" v="715"/>
          <ac:spMkLst>
            <pc:docMk/>
            <pc:sldMk cId="1780023560" sldId="267"/>
            <ac:spMk id="10" creationId="{16C5FA50-8D52-4617-AF91-5C7B1C8352F1}"/>
          </ac:spMkLst>
        </pc:spChg>
        <pc:spChg chg="add">
          <ac:chgData name="Peter Aughton" userId="e28fc633b7d9b56e" providerId="LiveId" clId="{03AE9DAB-EABE-4E25-B763-01144571AEAF}" dt="2020-06-24T04:26:24.827" v="715"/>
          <ac:spMkLst>
            <pc:docMk/>
            <pc:sldMk cId="1780023560" sldId="267"/>
            <ac:spMk id="12" creationId="{E223798C-12AD-4B0C-A50C-D676347D67CF}"/>
          </ac:spMkLst>
        </pc:spChg>
      </pc:sldChg>
      <pc:sldChg chg="modSp mod">
        <pc:chgData name="Peter Aughton" userId="e28fc633b7d9b56e" providerId="LiveId" clId="{03AE9DAB-EABE-4E25-B763-01144571AEAF}" dt="2020-06-24T05:32:35.471" v="2501" actId="14100"/>
        <pc:sldMkLst>
          <pc:docMk/>
          <pc:sldMk cId="2768151573" sldId="267"/>
        </pc:sldMkLst>
        <pc:spChg chg="mod">
          <ac:chgData name="Peter Aughton" userId="e28fc633b7d9b56e" providerId="LiveId" clId="{03AE9DAB-EABE-4E25-B763-01144571AEAF}" dt="2020-06-24T05:32:35.471" v="2501" actId="14100"/>
          <ac:spMkLst>
            <pc:docMk/>
            <pc:sldMk cId="2768151573" sldId="267"/>
            <ac:spMk id="2" creationId="{001DFF71-2223-4BDF-83AC-3194388BAEE2}"/>
          </ac:spMkLst>
        </pc:spChg>
      </pc:sldChg>
      <pc:sldChg chg="addSp delSp modSp mod">
        <pc:chgData name="Peter Aughton" userId="e28fc633b7d9b56e" providerId="LiveId" clId="{03AE9DAB-EABE-4E25-B763-01144571AEAF}" dt="2020-06-26T07:31:28.262" v="12539" actId="1037"/>
        <pc:sldMkLst>
          <pc:docMk/>
          <pc:sldMk cId="2566724547" sldId="268"/>
        </pc:sldMkLst>
        <pc:spChg chg="mod">
          <ac:chgData name="Peter Aughton" userId="e28fc633b7d9b56e" providerId="LiveId" clId="{03AE9DAB-EABE-4E25-B763-01144571AEAF}" dt="2020-06-24T05:22:46.140" v="2364" actId="20577"/>
          <ac:spMkLst>
            <pc:docMk/>
            <pc:sldMk cId="2566724547" sldId="268"/>
            <ac:spMk id="2" creationId="{001DFF71-2223-4BDF-83AC-3194388BAEE2}"/>
          </ac:spMkLst>
        </pc:spChg>
        <pc:spChg chg="add del mod">
          <ac:chgData name="Peter Aughton" userId="e28fc633b7d9b56e" providerId="LiveId" clId="{03AE9DAB-EABE-4E25-B763-01144571AEAF}" dt="2020-06-24T04:38:22.715" v="761" actId="478"/>
          <ac:spMkLst>
            <pc:docMk/>
            <pc:sldMk cId="2566724547" sldId="268"/>
            <ac:spMk id="4" creationId="{5DAEF3BF-DD10-411B-A1D5-88369FDB308E}"/>
          </ac:spMkLst>
        </pc:spChg>
        <pc:spChg chg="add mod">
          <ac:chgData name="Peter Aughton" userId="e28fc633b7d9b56e" providerId="LiveId" clId="{03AE9DAB-EABE-4E25-B763-01144571AEAF}" dt="2020-06-26T07:31:00.398" v="12504" actId="1037"/>
          <ac:spMkLst>
            <pc:docMk/>
            <pc:sldMk cId="2566724547" sldId="268"/>
            <ac:spMk id="5" creationId="{C7626FB2-38B9-4B52-A182-F4F3693EE6A6}"/>
          </ac:spMkLst>
        </pc:spChg>
        <pc:spChg chg="add del mod">
          <ac:chgData name="Peter Aughton" userId="e28fc633b7d9b56e" providerId="LiveId" clId="{03AE9DAB-EABE-4E25-B763-01144571AEAF}" dt="2020-06-24T05:07:14.614" v="1918" actId="478"/>
          <ac:spMkLst>
            <pc:docMk/>
            <pc:sldMk cId="2566724547" sldId="268"/>
            <ac:spMk id="6" creationId="{202E5376-21E4-4BD3-8E56-39FA06A3FC9A}"/>
          </ac:spMkLst>
        </pc:spChg>
        <pc:spChg chg="add mod">
          <ac:chgData name="Peter Aughton" userId="e28fc633b7d9b56e" providerId="LiveId" clId="{03AE9DAB-EABE-4E25-B763-01144571AEAF}" dt="2020-06-26T07:30:16.883" v="12493" actId="1037"/>
          <ac:spMkLst>
            <pc:docMk/>
            <pc:sldMk cId="2566724547" sldId="268"/>
            <ac:spMk id="7" creationId="{DD44DA8D-939D-4FCA-900D-EE272CE513B0}"/>
          </ac:spMkLst>
        </pc:spChg>
        <pc:spChg chg="add mod">
          <ac:chgData name="Peter Aughton" userId="e28fc633b7d9b56e" providerId="LiveId" clId="{03AE9DAB-EABE-4E25-B763-01144571AEAF}" dt="2020-06-24T05:22:23.817" v="2358" actId="207"/>
          <ac:spMkLst>
            <pc:docMk/>
            <pc:sldMk cId="2566724547" sldId="268"/>
            <ac:spMk id="13" creationId="{5F9A9F0E-668C-45D6-9688-F5C6DCAA3006}"/>
          </ac:spMkLst>
        </pc:spChg>
        <pc:spChg chg="add mod">
          <ac:chgData name="Peter Aughton" userId="e28fc633b7d9b56e" providerId="LiveId" clId="{03AE9DAB-EABE-4E25-B763-01144571AEAF}" dt="2020-06-26T07:31:09.151" v="12515" actId="1037"/>
          <ac:spMkLst>
            <pc:docMk/>
            <pc:sldMk cId="2566724547" sldId="268"/>
            <ac:spMk id="14" creationId="{E2C7AD1F-FE64-42F6-8E1F-D8A92E850A31}"/>
          </ac:spMkLst>
        </pc:spChg>
        <pc:spChg chg="add del mod">
          <ac:chgData name="Peter Aughton" userId="e28fc633b7d9b56e" providerId="LiveId" clId="{03AE9DAB-EABE-4E25-B763-01144571AEAF}" dt="2020-06-24T05:07:09.754" v="1917" actId="478"/>
          <ac:spMkLst>
            <pc:docMk/>
            <pc:sldMk cId="2566724547" sldId="268"/>
            <ac:spMk id="15" creationId="{6506673A-AD18-4BAB-92BC-CE5A4D790F93}"/>
          </ac:spMkLst>
        </pc:spChg>
        <pc:spChg chg="add mod">
          <ac:chgData name="Peter Aughton" userId="e28fc633b7d9b56e" providerId="LiveId" clId="{03AE9DAB-EABE-4E25-B763-01144571AEAF}" dt="2020-06-24T05:06:18.145" v="1913" actId="14100"/>
          <ac:spMkLst>
            <pc:docMk/>
            <pc:sldMk cId="2566724547" sldId="268"/>
            <ac:spMk id="16" creationId="{A3B52451-87E8-469D-8CAF-079F5A10D05F}"/>
          </ac:spMkLst>
        </pc:spChg>
        <pc:spChg chg="add mod">
          <ac:chgData name="Peter Aughton" userId="e28fc633b7d9b56e" providerId="LiveId" clId="{03AE9DAB-EABE-4E25-B763-01144571AEAF}" dt="2020-06-26T07:31:28.262" v="12539" actId="1037"/>
          <ac:spMkLst>
            <pc:docMk/>
            <pc:sldMk cId="2566724547" sldId="268"/>
            <ac:spMk id="17" creationId="{B6D83A19-BA63-454D-8C95-0FFB48F1DD11}"/>
          </ac:spMkLst>
        </pc:spChg>
        <pc:spChg chg="add mod">
          <ac:chgData name="Peter Aughton" userId="e28fc633b7d9b56e" providerId="LiveId" clId="{03AE9DAB-EABE-4E25-B763-01144571AEAF}" dt="2020-06-26T07:30:32.200" v="12494" actId="14100"/>
          <ac:spMkLst>
            <pc:docMk/>
            <pc:sldMk cId="2566724547" sldId="268"/>
            <ac:spMk id="18" creationId="{4A22A6E9-8A31-4C63-B6CA-E16694DE4AA5}"/>
          </ac:spMkLst>
        </pc:spChg>
        <pc:spChg chg="add mod">
          <ac:chgData name="Peter Aughton" userId="e28fc633b7d9b56e" providerId="LiveId" clId="{03AE9DAB-EABE-4E25-B763-01144571AEAF}" dt="2020-06-24T05:08:26.308" v="2130" actId="20577"/>
          <ac:spMkLst>
            <pc:docMk/>
            <pc:sldMk cId="2566724547" sldId="268"/>
            <ac:spMk id="19" creationId="{B2E2252E-B8FF-4112-B829-27786322B861}"/>
          </ac:spMkLst>
        </pc:spChg>
        <pc:spChg chg="add mod">
          <ac:chgData name="Peter Aughton" userId="e28fc633b7d9b56e" providerId="LiveId" clId="{03AE9DAB-EABE-4E25-B763-01144571AEAF}" dt="2020-06-24T05:08:38.563" v="2152" actId="20577"/>
          <ac:spMkLst>
            <pc:docMk/>
            <pc:sldMk cId="2566724547" sldId="268"/>
            <ac:spMk id="20" creationId="{FC0543EB-FBCC-447E-8510-C8FCCCC14F82}"/>
          </ac:spMkLst>
        </pc:spChg>
        <pc:graphicFrameChg chg="add del mod">
          <ac:chgData name="Peter Aughton" userId="e28fc633b7d9b56e" providerId="LiveId" clId="{03AE9DAB-EABE-4E25-B763-01144571AEAF}" dt="2020-06-24T04:38:17.766" v="760" actId="478"/>
          <ac:graphicFrameMkLst>
            <pc:docMk/>
            <pc:sldMk cId="2566724547" sldId="268"/>
            <ac:graphicFrameMk id="9" creationId="{945320E9-2352-4ED8-801D-4B99453C6893}"/>
          </ac:graphicFrameMkLst>
        </pc:graphicFrameChg>
        <pc:graphicFrameChg chg="add del mod">
          <ac:chgData name="Peter Aughton" userId="e28fc633b7d9b56e" providerId="LiveId" clId="{03AE9DAB-EABE-4E25-B763-01144571AEAF}" dt="2020-06-24T04:48:25.092" v="893" actId="478"/>
          <ac:graphicFrameMkLst>
            <pc:docMk/>
            <pc:sldMk cId="2566724547" sldId="268"/>
            <ac:graphicFrameMk id="11" creationId="{51878AA5-3172-4E46-90AB-0D37E64A0FBC}"/>
          </ac:graphicFrameMkLst>
        </pc:graphicFrameChg>
        <pc:picChg chg="del">
          <ac:chgData name="Peter Aughton" userId="e28fc633b7d9b56e" providerId="LiveId" clId="{03AE9DAB-EABE-4E25-B763-01144571AEAF}" dt="2020-06-24T04:35:57.027" v="750" actId="478"/>
          <ac:picMkLst>
            <pc:docMk/>
            <pc:sldMk cId="2566724547" sldId="268"/>
            <ac:picMk id="8" creationId="{1004021F-9092-48C4-84B9-B47259B69B67}"/>
          </ac:picMkLst>
        </pc:picChg>
      </pc:sldChg>
      <pc:sldChg chg="addSp del delDesignElem">
        <pc:chgData name="Peter Aughton" userId="e28fc633b7d9b56e" providerId="LiveId" clId="{03AE9DAB-EABE-4E25-B763-01144571AEAF}" dt="2020-06-24T04:45:57.397" v="780"/>
        <pc:sldMkLst>
          <pc:docMk/>
          <pc:sldMk cId="30848506" sldId="269"/>
        </pc:sldMkLst>
        <pc:spChg chg="add">
          <ac:chgData name="Peter Aughton" userId="e28fc633b7d9b56e" providerId="LiveId" clId="{03AE9DAB-EABE-4E25-B763-01144571AEAF}" dt="2020-06-24T04:45:57.397" v="780"/>
          <ac:spMkLst>
            <pc:docMk/>
            <pc:sldMk cId="30848506" sldId="269"/>
            <ac:spMk id="10" creationId="{16C5FA50-8D52-4617-AF91-5C7B1C8352F1}"/>
          </ac:spMkLst>
        </pc:spChg>
        <pc:spChg chg="add">
          <ac:chgData name="Peter Aughton" userId="e28fc633b7d9b56e" providerId="LiveId" clId="{03AE9DAB-EABE-4E25-B763-01144571AEAF}" dt="2020-06-24T04:45:57.397" v="780"/>
          <ac:spMkLst>
            <pc:docMk/>
            <pc:sldMk cId="30848506" sldId="269"/>
            <ac:spMk id="12" creationId="{E223798C-12AD-4B0C-A50C-D676347D67CF}"/>
          </ac:spMkLst>
        </pc:spChg>
      </pc:sldChg>
      <pc:sldChg chg="addSp delSp modSp mod">
        <pc:chgData name="Peter Aughton" userId="e28fc633b7d9b56e" providerId="LiveId" clId="{03AE9DAB-EABE-4E25-B763-01144571AEAF}" dt="2020-06-24T05:34:59.020" v="2555" actId="14100"/>
        <pc:sldMkLst>
          <pc:docMk/>
          <pc:sldMk cId="928543254" sldId="269"/>
        </pc:sldMkLst>
        <pc:spChg chg="mod">
          <ac:chgData name="Peter Aughton" userId="e28fc633b7d9b56e" providerId="LiveId" clId="{03AE9DAB-EABE-4E25-B763-01144571AEAF}" dt="2020-06-24T05:33:49.778" v="2529" actId="20577"/>
          <ac:spMkLst>
            <pc:docMk/>
            <pc:sldMk cId="928543254" sldId="269"/>
            <ac:spMk id="2" creationId="{001DFF71-2223-4BDF-83AC-3194388BAEE2}"/>
          </ac:spMkLst>
        </pc:spChg>
        <pc:picChg chg="add mod">
          <ac:chgData name="Peter Aughton" userId="e28fc633b7d9b56e" providerId="LiveId" clId="{03AE9DAB-EABE-4E25-B763-01144571AEAF}" dt="2020-06-24T05:34:59.020" v="2555" actId="14100"/>
          <ac:picMkLst>
            <pc:docMk/>
            <pc:sldMk cId="928543254" sldId="269"/>
            <ac:picMk id="6" creationId="{AFAA9566-C4FF-4649-9BFD-2C30C2776F26}"/>
          </ac:picMkLst>
        </pc:picChg>
        <pc:picChg chg="del">
          <ac:chgData name="Peter Aughton" userId="e28fc633b7d9b56e" providerId="LiveId" clId="{03AE9DAB-EABE-4E25-B763-01144571AEAF}" dt="2020-06-24T05:33:55.783" v="2530" actId="478"/>
          <ac:picMkLst>
            <pc:docMk/>
            <pc:sldMk cId="928543254" sldId="269"/>
            <ac:picMk id="22" creationId="{169C9528-6185-4ED5-81B4-625A785EEDF0}"/>
          </ac:picMkLst>
        </pc:picChg>
      </pc:sldChg>
      <pc:sldChg chg="del">
        <pc:chgData name="Peter Aughton" userId="e28fc633b7d9b56e" providerId="LiveId" clId="{03AE9DAB-EABE-4E25-B763-01144571AEAF}" dt="2020-06-24T05:21:25.556" v="2353" actId="2696"/>
        <pc:sldMkLst>
          <pc:docMk/>
          <pc:sldMk cId="929828646" sldId="269"/>
        </pc:sldMkLst>
      </pc:sldChg>
      <pc:sldChg chg="addSp del delDesignElem">
        <pc:chgData name="Peter Aughton" userId="e28fc633b7d9b56e" providerId="LiveId" clId="{03AE9DAB-EABE-4E25-B763-01144571AEAF}" dt="2020-06-24T05:33:15.222" v="2503"/>
        <pc:sldMkLst>
          <pc:docMk/>
          <pc:sldMk cId="2890476087" sldId="269"/>
        </pc:sldMkLst>
        <pc:spChg chg="add">
          <ac:chgData name="Peter Aughton" userId="e28fc633b7d9b56e" providerId="LiveId" clId="{03AE9DAB-EABE-4E25-B763-01144571AEAF}" dt="2020-06-24T05:33:15.222" v="2503"/>
          <ac:spMkLst>
            <pc:docMk/>
            <pc:sldMk cId="2890476087" sldId="269"/>
            <ac:spMk id="10" creationId="{16C5FA50-8D52-4617-AF91-5C7B1C8352F1}"/>
          </ac:spMkLst>
        </pc:spChg>
        <pc:spChg chg="add">
          <ac:chgData name="Peter Aughton" userId="e28fc633b7d9b56e" providerId="LiveId" clId="{03AE9DAB-EABE-4E25-B763-01144571AEAF}" dt="2020-06-24T05:33:15.222" v="2503"/>
          <ac:spMkLst>
            <pc:docMk/>
            <pc:sldMk cId="2890476087" sldId="269"/>
            <ac:spMk id="12" creationId="{E223798C-12AD-4B0C-A50C-D676347D67CF}"/>
          </ac:spMkLst>
        </pc:spChg>
      </pc:sldChg>
      <pc:sldChg chg="addSp delSp modSp new del mod">
        <pc:chgData name="Peter Aughton" userId="e28fc633b7d9b56e" providerId="LiveId" clId="{03AE9DAB-EABE-4E25-B763-01144571AEAF}" dt="2020-06-24T05:45:52.675" v="2900" actId="2696"/>
        <pc:sldMkLst>
          <pc:docMk/>
          <pc:sldMk cId="1014718989" sldId="270"/>
        </pc:sldMkLst>
        <pc:spChg chg="mod">
          <ac:chgData name="Peter Aughton" userId="e28fc633b7d9b56e" providerId="LiveId" clId="{03AE9DAB-EABE-4E25-B763-01144571AEAF}" dt="2020-06-24T05:44:11.550" v="2727" actId="20577"/>
          <ac:spMkLst>
            <pc:docMk/>
            <pc:sldMk cId="1014718989" sldId="270"/>
            <ac:spMk id="2" creationId="{5A3687BE-C2F7-4960-9B84-5FEA488782F8}"/>
          </ac:spMkLst>
        </pc:spChg>
        <pc:spChg chg="add del mod">
          <ac:chgData name="Peter Aughton" userId="e28fc633b7d9b56e" providerId="LiveId" clId="{03AE9DAB-EABE-4E25-B763-01144571AEAF}" dt="2020-06-24T05:43:41.748" v="2713" actId="478"/>
          <ac:spMkLst>
            <pc:docMk/>
            <pc:sldMk cId="1014718989" sldId="270"/>
            <ac:spMk id="3" creationId="{68093610-9489-4102-BB4F-C2CAA1678C08}"/>
          </ac:spMkLst>
        </pc:spChg>
        <pc:spChg chg="add mod">
          <ac:chgData name="Peter Aughton" userId="e28fc633b7d9b56e" providerId="LiveId" clId="{03AE9DAB-EABE-4E25-B763-01144571AEAF}" dt="2020-06-24T05:44:17.297" v="2728" actId="1076"/>
          <ac:spMkLst>
            <pc:docMk/>
            <pc:sldMk cId="1014718989" sldId="270"/>
            <ac:spMk id="4" creationId="{9A48F237-D30C-4DE4-9997-AF7F778907C9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5" creationId="{AC28D328-9339-4228-ABFE-B16F8CA5D2A4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6" creationId="{7A0BF333-339D-4439-9461-8F084B8A6F2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7" creationId="{AB6F8531-DD3C-4AAF-BDF2-039503BBF299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8" creationId="{A9EF695A-839E-4891-AF7E-647BD0E64784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9" creationId="{75D23697-ADF2-4257-BE87-8A36932D921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0" creationId="{07E21AAB-35D8-4774-8581-1F0292E923E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1" creationId="{2A175EF5-7105-4BF9-A5CA-F56A78E771C3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2" creationId="{0FB91CAA-92D8-44B2-8120-D6C9A0180CD4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3" creationId="{31531EDE-BFCC-4678-BCD2-D2FF1808867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4" creationId="{86865F70-66AD-48CC-90D1-FFA50599B4A9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5" creationId="{9A453172-ED6B-43E6-8854-FF73DFDFB91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6" creationId="{C7229698-1272-46DF-9B72-2BA8795A565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7" creationId="{0A9508F3-22A5-427D-8202-82BE88ED828B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8" creationId="{3CD810E6-6C98-4B55-8444-70011727150A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19" creationId="{B1C08162-A5AE-4DAF-B84D-4DA9FA496CC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0" creationId="{1083AD63-B4EE-4237-B6E4-89F2DED6EC1B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1" creationId="{012FA8B3-53C2-4FEA-B80B-1174A208887D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2" creationId="{4D4CC1D1-1263-4112-88EC-85896E93F3A7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3" creationId="{AD192D89-F41E-4F04-8704-36196C36CDE0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4" creationId="{2D8E2152-90B3-45BC-AF8E-159EA31374D3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5" creationId="{F7557BB1-AFEC-449B-986E-6486202E9FE5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6" creationId="{728CC3C7-9779-438A-9EA7-C49824605B64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7" creationId="{7BD27665-2E82-4F46-ABB9-24F21BDB38BF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8" creationId="{84B803C4-F8A3-436C-9AB7-98C34906FA65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29" creationId="{7C192706-06B2-426C-A914-F9BD2393BCDB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0" creationId="{ADCF834C-9904-492C-BF1B-5EF21E0DD992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1" creationId="{88017939-5E46-40C6-9DBD-2A1DCB4CFB3C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2" creationId="{054F5462-3AE4-4B78-B0EE-3DE7843295A1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3" creationId="{1AC1D5FE-AE28-4148-BE9F-8781E46098CD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4" creationId="{0F84EC48-A8CD-4C7E-B8B6-1A1BAF7B8EC5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5" creationId="{19021C75-4659-436C-92BE-201C6BF2C584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6" creationId="{DC19D5D0-C3D1-45EF-AE87-91B2EC22E414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7" creationId="{F945C8B6-D4F6-4686-8041-CDA2C7B9E917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8" creationId="{A91D9082-3BD1-43FB-BE50-71D48E5386C7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39" creationId="{9F90C330-D3BC-4E6B-BDBB-88FF44C3EA65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42" creationId="{C9864593-BA63-4924-8483-9741AD8B3E29}"/>
          </ac:spMkLst>
        </pc:spChg>
        <pc:spChg chg="add mod">
          <ac:chgData name="Peter Aughton" userId="e28fc633b7d9b56e" providerId="LiveId" clId="{03AE9DAB-EABE-4E25-B763-01144571AEAF}" dt="2020-06-24T05:42:30.914" v="2687" actId="1038"/>
          <ac:spMkLst>
            <pc:docMk/>
            <pc:sldMk cId="1014718989" sldId="270"/>
            <ac:spMk id="43" creationId="{E3BE0501-A127-4439-AF0B-7D9071BC94BA}"/>
          </ac:spMkLst>
        </pc:spChg>
        <pc:cxnChg chg="add mod">
          <ac:chgData name="Peter Aughton" userId="e28fc633b7d9b56e" providerId="LiveId" clId="{03AE9DAB-EABE-4E25-B763-01144571AEAF}" dt="2020-06-24T05:42:30.914" v="2687" actId="1038"/>
          <ac:cxnSpMkLst>
            <pc:docMk/>
            <pc:sldMk cId="1014718989" sldId="270"/>
            <ac:cxnSpMk id="40" creationId="{45A56023-4B05-4C3F-8B33-19536804F161}"/>
          </ac:cxnSpMkLst>
        </pc:cxnChg>
        <pc:cxnChg chg="add mod">
          <ac:chgData name="Peter Aughton" userId="e28fc633b7d9b56e" providerId="LiveId" clId="{03AE9DAB-EABE-4E25-B763-01144571AEAF}" dt="2020-06-24T05:42:30.914" v="2687" actId="1038"/>
          <ac:cxnSpMkLst>
            <pc:docMk/>
            <pc:sldMk cId="1014718989" sldId="270"/>
            <ac:cxnSpMk id="41" creationId="{BA853158-0E05-4BDB-8015-C61CAA6C32A1}"/>
          </ac:cxnSpMkLst>
        </pc:cxnChg>
      </pc:sldChg>
      <pc:sldChg chg="addSp delSp modSp new mod">
        <pc:chgData name="Peter Aughton" userId="e28fc633b7d9b56e" providerId="LiveId" clId="{03AE9DAB-EABE-4E25-B763-01144571AEAF}" dt="2020-06-26T07:35:40.752" v="12585" actId="313"/>
        <pc:sldMkLst>
          <pc:docMk/>
          <pc:sldMk cId="718689973" sldId="271"/>
        </pc:sldMkLst>
        <pc:spChg chg="mod">
          <ac:chgData name="Peter Aughton" userId="e28fc633b7d9b56e" providerId="LiveId" clId="{03AE9DAB-EABE-4E25-B763-01144571AEAF}" dt="2020-06-26T07:35:40.752" v="12585" actId="313"/>
          <ac:spMkLst>
            <pc:docMk/>
            <pc:sldMk cId="718689973" sldId="271"/>
            <ac:spMk id="2" creationId="{9829FE41-EB9F-4ED4-8096-4A99ED211B47}"/>
          </ac:spMkLst>
        </pc:spChg>
        <pc:spChg chg="del mod">
          <ac:chgData name="Peter Aughton" userId="e28fc633b7d9b56e" providerId="LiveId" clId="{03AE9DAB-EABE-4E25-B763-01144571AEAF}" dt="2020-06-24T05:45:42.645" v="2899" actId="478"/>
          <ac:spMkLst>
            <pc:docMk/>
            <pc:sldMk cId="718689973" sldId="271"/>
            <ac:spMk id="3" creationId="{DCD030F0-815F-4DCA-A7BA-ECC6B8DA9E87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4" creationId="{51DEFDEE-5ADB-4E01-A1A0-678134637A07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5" creationId="{0432EA69-C184-4B3E-9D9B-47EB0FDC0200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6" creationId="{F6016AED-DD13-4F07-825E-F522B73C9116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7" creationId="{13DF9347-1270-4F5B-A688-F78C71C8B6AC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8" creationId="{4D2FD8FF-A62D-408B-86DE-632912F6388F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9" creationId="{7D3B74E1-3212-48A7-95C9-D0AC7F7B731F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0" creationId="{93D156ED-0942-4DD8-BE9E-17F13DD1D4E8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1" creationId="{CC27A327-9DC3-4212-A05C-5044ED40B5BE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2" creationId="{BEB3C5AB-FAC9-4060-A329-F31FC67ED5F8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3" creationId="{18E18E20-94F0-439F-AAED-BAC56C9C5D08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4" creationId="{8BEE1DF6-88AE-48B1-958A-6805CD8395B0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5" creationId="{2F96127F-374B-4AF7-AEEA-62980B8A4829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6" creationId="{CB3AF837-F46D-4928-99BA-63DB365DBD19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7" creationId="{728E300F-A9E1-4863-BBE1-374FFA6DAE85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8" creationId="{F9898A90-DDB2-4495-B387-F5C9D15F0B78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19" creationId="{3CA92058-FB5D-45BD-8101-4A92C5991875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0" creationId="{CAD0768D-C92F-4DF2-85DD-F6E9444DF183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1" creationId="{777ED4B4-A39B-41AD-A434-29836ECFBA99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2" creationId="{63BD97AE-F88C-405E-8765-B620D53B3201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3" creationId="{200A4288-98C7-4E94-BF3B-1D4F463B70DC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4" creationId="{F9C599C5-A8EF-48DB-95A7-122743E782AC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5" creationId="{080D48D1-73C6-458D-AC2F-562B0CD72FF2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6" creationId="{09CB47BA-A24E-4758-9FFB-D66AA19471B2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7" creationId="{BB80C8CA-9F07-47EE-A415-7DC09D088E00}"/>
          </ac:spMkLst>
        </pc:spChg>
        <pc:spChg chg="add mod">
          <ac:chgData name="Peter Aughton" userId="e28fc633b7d9b56e" providerId="LiveId" clId="{03AE9DAB-EABE-4E25-B763-01144571AEAF}" dt="2020-06-24T05:47:45.136" v="3006" actId="14100"/>
          <ac:spMkLst>
            <pc:docMk/>
            <pc:sldMk cId="718689973" sldId="271"/>
            <ac:spMk id="28" creationId="{7803A305-C21A-4DFC-83D8-410FC5C42383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29" creationId="{E1E78EED-432F-4CEE-8F49-D12DB6369AE3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0" creationId="{BD1259EB-0A09-4C8D-BCA5-872C85B65304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1" creationId="{9C677D8F-A85F-45E5-BE05-4D643AEEFB10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2" creationId="{8F03ECFF-836A-4DC9-8B68-B2885F2A0AD7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3" creationId="{426E4F5F-3546-4CB6-B3DF-C56351E8CECA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4" creationId="{AA38933C-9F2A-42DD-BB14-D6A729F767F4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5" creationId="{5BC55452-5A34-45C4-B25D-7CB686330C52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6" creationId="{09CC76FF-0AA9-4157-8A36-180CFBA5662E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7" creationId="{01DC1286-94AF-4C62-A211-FDC61C29F218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8" creationId="{0B3CC52D-0956-469E-B083-316E95AD7E79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39" creationId="{50E12873-E95C-4000-A150-CB1D27999031}"/>
          </ac:spMkLst>
        </pc:spChg>
        <pc:spChg chg="add mod">
          <ac:chgData name="Peter Aughton" userId="e28fc633b7d9b56e" providerId="LiveId" clId="{03AE9DAB-EABE-4E25-B763-01144571AEAF}" dt="2020-06-24T05:45:28.568" v="2898" actId="1035"/>
          <ac:spMkLst>
            <pc:docMk/>
            <pc:sldMk cId="718689973" sldId="271"/>
            <ac:spMk id="42" creationId="{D8A33D60-9368-4B36-A83C-B3881F3F8245}"/>
          </ac:spMkLst>
        </pc:spChg>
        <pc:spChg chg="add mod">
          <ac:chgData name="Peter Aughton" userId="e28fc633b7d9b56e" providerId="LiveId" clId="{03AE9DAB-EABE-4E25-B763-01144571AEAF}" dt="2020-06-24T05:46:18.959" v="2919" actId="20577"/>
          <ac:spMkLst>
            <pc:docMk/>
            <pc:sldMk cId="718689973" sldId="271"/>
            <ac:spMk id="43" creationId="{950FBDC2-AC14-4165-BE50-BD32D92B369A}"/>
          </ac:spMkLst>
        </pc:spChg>
        <pc:spChg chg="add mod">
          <ac:chgData name="Peter Aughton" userId="e28fc633b7d9b56e" providerId="LiveId" clId="{03AE9DAB-EABE-4E25-B763-01144571AEAF}" dt="2020-06-24T05:47:36.204" v="3005" actId="1038"/>
          <ac:spMkLst>
            <pc:docMk/>
            <pc:sldMk cId="718689973" sldId="271"/>
            <ac:spMk id="44" creationId="{A320EC80-DB7B-497F-96F3-B86629BA6D83}"/>
          </ac:spMkLst>
        </pc:spChg>
        <pc:cxnChg chg="add mod">
          <ac:chgData name="Peter Aughton" userId="e28fc633b7d9b56e" providerId="LiveId" clId="{03AE9DAB-EABE-4E25-B763-01144571AEAF}" dt="2020-06-24T05:45:28.568" v="2898" actId="1035"/>
          <ac:cxnSpMkLst>
            <pc:docMk/>
            <pc:sldMk cId="718689973" sldId="271"/>
            <ac:cxnSpMk id="40" creationId="{C4BBE10A-2CA7-448C-B749-A6095158ABC8}"/>
          </ac:cxnSpMkLst>
        </pc:cxnChg>
        <pc:cxnChg chg="add mod">
          <ac:chgData name="Peter Aughton" userId="e28fc633b7d9b56e" providerId="LiveId" clId="{03AE9DAB-EABE-4E25-B763-01144571AEAF}" dt="2020-06-24T05:45:28.568" v="2898" actId="1035"/>
          <ac:cxnSpMkLst>
            <pc:docMk/>
            <pc:sldMk cId="718689973" sldId="271"/>
            <ac:cxnSpMk id="41" creationId="{CB7BA7DC-977A-4234-ACB6-D841D6069E3F}"/>
          </ac:cxnSpMkLst>
        </pc:cxnChg>
      </pc:sldChg>
      <pc:sldChg chg="addSp delSp modSp new mod">
        <pc:chgData name="Peter Aughton" userId="e28fc633b7d9b56e" providerId="LiveId" clId="{03AE9DAB-EABE-4E25-B763-01144571AEAF}" dt="2020-06-26T07:45:50.408" v="12624" actId="20577"/>
        <pc:sldMkLst>
          <pc:docMk/>
          <pc:sldMk cId="2650682897" sldId="272"/>
        </pc:sldMkLst>
        <pc:spChg chg="mod">
          <ac:chgData name="Peter Aughton" userId="e28fc633b7d9b56e" providerId="LiveId" clId="{03AE9DAB-EABE-4E25-B763-01144571AEAF}" dt="2020-06-26T07:45:50.408" v="12624" actId="20577"/>
          <ac:spMkLst>
            <pc:docMk/>
            <pc:sldMk cId="2650682897" sldId="272"/>
            <ac:spMk id="2" creationId="{A83A3791-BA63-4136-A4FB-CE0DDE5BADB0}"/>
          </ac:spMkLst>
        </pc:spChg>
        <pc:spChg chg="del mod">
          <ac:chgData name="Peter Aughton" userId="e28fc633b7d9b56e" providerId="LiveId" clId="{03AE9DAB-EABE-4E25-B763-01144571AEAF}" dt="2020-06-24T05:51:39.724" v="3146" actId="478"/>
          <ac:spMkLst>
            <pc:docMk/>
            <pc:sldMk cId="2650682897" sldId="272"/>
            <ac:spMk id="3" creationId="{6519DE14-ABC3-4322-B0AA-DF118D21BCA0}"/>
          </ac:spMkLst>
        </pc:spChg>
        <pc:spChg chg="mod">
          <ac:chgData name="Peter Aughton" userId="e28fc633b7d9b56e" providerId="LiveId" clId="{03AE9DAB-EABE-4E25-B763-01144571AEAF}" dt="2020-06-24T05:53:20.111" v="3230" actId="14100"/>
          <ac:spMkLst>
            <pc:docMk/>
            <pc:sldMk cId="2650682897" sldId="272"/>
            <ac:spMk id="5" creationId="{B6B63D60-D77D-44B7-851D-BF92C2ACC56E}"/>
          </ac:spMkLst>
        </pc:spChg>
        <pc:spChg chg="mod">
          <ac:chgData name="Peter Aughton" userId="e28fc633b7d9b56e" providerId="LiveId" clId="{03AE9DAB-EABE-4E25-B763-01144571AEAF}" dt="2020-06-24T05:53:20.111" v="3230" actId="14100"/>
          <ac:spMkLst>
            <pc:docMk/>
            <pc:sldMk cId="2650682897" sldId="272"/>
            <ac:spMk id="6" creationId="{3F8F952F-3742-4312-A6BA-19C8388D0C61}"/>
          </ac:spMkLst>
        </pc:spChg>
        <pc:spChg chg="mod">
          <ac:chgData name="Peter Aughton" userId="e28fc633b7d9b56e" providerId="LiveId" clId="{03AE9DAB-EABE-4E25-B763-01144571AEAF}" dt="2020-06-24T05:53:20.111" v="3230" actId="14100"/>
          <ac:spMkLst>
            <pc:docMk/>
            <pc:sldMk cId="2650682897" sldId="272"/>
            <ac:spMk id="7" creationId="{3FA9FB89-3E07-4D01-9A81-30F2AF9B3AF9}"/>
          </ac:spMkLst>
        </pc:spChg>
        <pc:spChg chg="mod">
          <ac:chgData name="Peter Aughton" userId="e28fc633b7d9b56e" providerId="LiveId" clId="{03AE9DAB-EABE-4E25-B763-01144571AEAF}" dt="2020-06-24T05:53:20.111" v="3230" actId="14100"/>
          <ac:spMkLst>
            <pc:docMk/>
            <pc:sldMk cId="2650682897" sldId="272"/>
            <ac:spMk id="8" creationId="{B9E2DFC7-BDE9-4BF8-AC05-F62F969AEAC5}"/>
          </ac:spMkLst>
        </pc:spChg>
        <pc:spChg chg="mod">
          <ac:chgData name="Peter Aughton" userId="e28fc633b7d9b56e" providerId="LiveId" clId="{03AE9DAB-EABE-4E25-B763-01144571AEAF}" dt="2020-06-24T05:53:20.111" v="3230" actId="14100"/>
          <ac:spMkLst>
            <pc:docMk/>
            <pc:sldMk cId="2650682897" sldId="272"/>
            <ac:spMk id="9" creationId="{61B561F7-752F-4AD1-A10D-60CAF6040C05}"/>
          </ac:spMkLst>
        </pc:spChg>
        <pc:spChg chg="add mod">
          <ac:chgData name="Peter Aughton" userId="e28fc633b7d9b56e" providerId="LiveId" clId="{03AE9DAB-EABE-4E25-B763-01144571AEAF}" dt="2020-06-24T05:53:04.246" v="3229" actId="1037"/>
          <ac:spMkLst>
            <pc:docMk/>
            <pc:sldMk cId="2650682897" sldId="272"/>
            <ac:spMk id="10" creationId="{C58B1DCC-D338-431A-B910-AF6EA8213162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1" creationId="{3E3E4345-D661-4CA7-AF13-09C408370EDC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2" creationId="{ED446CE8-D2C9-45E3-948F-14404AD33748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3" creationId="{E466C77F-34B2-468C-A5FB-3E8CD0769FC0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4" creationId="{F1943361-22BC-4BD3-8197-61D5189038DB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5" creationId="{6215B546-4D3D-45D6-92E8-FC93BF5B379E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6" creationId="{DE543B51-F348-49D4-9B74-781ECE8BF928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7" creationId="{293A4019-CDD3-42CC-A525-72305BC7AE84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8" creationId="{B305D91D-61B2-4F4F-9BA7-0D7215A69CC4}"/>
          </ac:spMkLst>
        </pc:spChg>
        <pc:spChg chg="add mod">
          <ac:chgData name="Peter Aughton" userId="e28fc633b7d9b56e" providerId="LiveId" clId="{03AE9DAB-EABE-4E25-B763-01144571AEAF}" dt="2020-06-24T05:52:42.951" v="3199" actId="1036"/>
          <ac:spMkLst>
            <pc:docMk/>
            <pc:sldMk cId="2650682897" sldId="272"/>
            <ac:spMk id="19" creationId="{4CA11512-4651-44EA-82C6-468F2992EF7A}"/>
          </ac:spMkLst>
        </pc:spChg>
        <pc:spChg chg="add del mod">
          <ac:chgData name="Peter Aughton" userId="e28fc633b7d9b56e" providerId="LiveId" clId="{03AE9DAB-EABE-4E25-B763-01144571AEAF}" dt="2020-06-24T05:52:07.155" v="3170" actId="478"/>
          <ac:spMkLst>
            <pc:docMk/>
            <pc:sldMk cId="2650682897" sldId="272"/>
            <ac:spMk id="20" creationId="{5C9737D2-E56C-4650-85E4-B2B7EABB74B2}"/>
          </ac:spMkLst>
        </pc:spChg>
        <pc:spChg chg="add mod">
          <ac:chgData name="Peter Aughton" userId="e28fc633b7d9b56e" providerId="LiveId" clId="{03AE9DAB-EABE-4E25-B763-01144571AEAF}" dt="2020-06-24T05:52:19.061" v="3186" actId="1035"/>
          <ac:spMkLst>
            <pc:docMk/>
            <pc:sldMk cId="2650682897" sldId="272"/>
            <ac:spMk id="21" creationId="{8E1EC6CA-EA8E-4545-A28E-319A752AD987}"/>
          </ac:spMkLst>
        </pc:spChg>
        <pc:grpChg chg="add mod">
          <ac:chgData name="Peter Aughton" userId="e28fc633b7d9b56e" providerId="LiveId" clId="{03AE9DAB-EABE-4E25-B763-01144571AEAF}" dt="2020-06-24T05:53:20.111" v="3230" actId="14100"/>
          <ac:grpSpMkLst>
            <pc:docMk/>
            <pc:sldMk cId="2650682897" sldId="272"/>
            <ac:grpSpMk id="4" creationId="{B8D9B707-E816-45E5-89A2-9064E4D28D88}"/>
          </ac:grpSpMkLst>
        </pc:grpChg>
      </pc:sldChg>
      <pc:sldChg chg="addSp delSp modSp new mod">
        <pc:chgData name="Peter Aughton" userId="e28fc633b7d9b56e" providerId="LiveId" clId="{03AE9DAB-EABE-4E25-B763-01144571AEAF}" dt="2020-06-24T06:03:22.469" v="3898" actId="1036"/>
        <pc:sldMkLst>
          <pc:docMk/>
          <pc:sldMk cId="863406257" sldId="273"/>
        </pc:sldMkLst>
        <pc:spChg chg="mod">
          <ac:chgData name="Peter Aughton" userId="e28fc633b7d9b56e" providerId="LiveId" clId="{03AE9DAB-EABE-4E25-B763-01144571AEAF}" dt="2020-06-24T06:00:44.516" v="3436" actId="20577"/>
          <ac:spMkLst>
            <pc:docMk/>
            <pc:sldMk cId="863406257" sldId="273"/>
            <ac:spMk id="2" creationId="{40D2EDA9-5D9F-4656-B67A-4C6D013FFAC5}"/>
          </ac:spMkLst>
        </pc:spChg>
        <pc:spChg chg="del mod">
          <ac:chgData name="Peter Aughton" userId="e28fc633b7d9b56e" providerId="LiveId" clId="{03AE9DAB-EABE-4E25-B763-01144571AEAF}" dt="2020-06-24T05:59:03.029" v="3428" actId="478"/>
          <ac:spMkLst>
            <pc:docMk/>
            <pc:sldMk cId="863406257" sldId="273"/>
            <ac:spMk id="3" creationId="{6B7B531C-17F3-4E61-9947-22216DC21397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" creationId="{E0F30331-8220-4804-B923-E445988E202D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" creationId="{27685E4B-DE4F-468B-86AA-918F8CC5B55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" creationId="{6A2B7CAF-B854-4796-AE75-C85AF7AEB92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" creationId="{E9CF084B-D0A0-4DED-8725-AF818127094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" creationId="{A19D244F-B276-4375-BAFE-437DBB34117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" creationId="{65F88D26-8C81-48CE-A43F-09297FBAFB8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" creationId="{93634830-D568-4603-9BDB-FF15385970D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" creationId="{F89C1F13-64F9-4B93-95C1-C3D9C15733FD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" creationId="{7B2B9376-BACF-4CFC-87D6-1D0EB99A9BA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" creationId="{D325E4A9-B8BB-4A45-966C-3AFE58D68A7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" creationId="{AD0F3FF8-7249-48DE-8D13-0DD528457AF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" creationId="{255BF81E-5AF0-4D26-A928-619F9993B1F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" creationId="{876C165A-C82B-4E78-ADDF-944B63BABA7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" creationId="{03C5656E-CCC0-4343-9A96-0693F3B8E0A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9" creationId="{7A83ABE8-B7AD-45A3-B6D9-0B172027A6F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0" creationId="{221026ED-0980-4091-BBD9-B7D19B7331E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1" creationId="{2AA22310-DD34-4C29-B579-A973299767E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2" creationId="{666710FC-19B2-40F7-BB3E-EE27EF6BC45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3" creationId="{5BE413CE-1633-484D-BEF0-A8FC954534A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4" creationId="{16F572CC-F44E-4AA8-8449-ED1A300F3AA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5" creationId="{21A16D40-2E8C-406C-BF43-C3D1725C509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6" creationId="{886EE255-EBF1-4BB2-A2F9-24CFE9A4B9B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7" creationId="{63696118-C33C-492A-A091-FA7EC537F6D8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8" creationId="{A4493E5E-3D39-4E65-BEF3-DDE6305645F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29" creationId="{3A59F8E1-1211-4E9D-8350-F648F14806E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0" creationId="{24D39ABE-808D-4CA4-BC48-258E99607B0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1" creationId="{737983EF-2951-4E90-BF34-A333C75826E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2" creationId="{E4453B7C-51BB-4355-BAE1-03AB6A9BF65E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4" creationId="{C10ECE10-6999-460A-9B5B-19B5654EC2E4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5" creationId="{A6053B2D-33AE-4EDB-94CC-89F769E90D4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6" creationId="{FD019E6B-131D-4397-B4FA-4CF667B49328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7" creationId="{E1FCA2AD-FA9D-4494-B3CD-276EB6F168B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8" creationId="{458CF9BF-B6EF-4304-A3B8-FF73FEA83C7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39" creationId="{F4EA621D-3B39-4FD8-9BFB-972FA5E88C8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0" creationId="{EE281DAA-FCCB-4467-89B1-48E1B05BDAC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1" creationId="{53F1394C-502B-4C4C-9321-87D513448E3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2" creationId="{C7AC2D5B-18E8-4985-A80E-302C535177F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3" creationId="{197F6080-16E6-4859-9CD8-2679A099DCF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4" creationId="{DD9F0716-BFC6-44C4-9E2B-99E37FA3A17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5" creationId="{3E300F47-023D-4E94-A6A1-15994120959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6" creationId="{F1E6058D-3908-434F-89B3-F8A05DC1B8D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7" creationId="{83EB2374-3C1E-4636-AD5B-C6FF823D173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8" creationId="{30591199-1524-4BC2-A95C-8266E2723D8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49" creationId="{F84D1C7B-22AE-4804-B0E6-9A9584FF98B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0" creationId="{E46AA7CA-1F09-430C-BE86-3BF350042F2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1" creationId="{86F0699B-6996-4D6F-9B8B-2BC7E20153CD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2" creationId="{A10B86DF-74F5-4EDE-A724-B1F31B56529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3" creationId="{22FF4CAD-CEED-48BF-84C8-5B8A1CE6C2D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4" creationId="{A819BD23-888E-4FFD-B9FD-84468A14A89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5" creationId="{59755B9E-4A95-4A54-9A46-DBA5100EF56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6" creationId="{59D14254-A328-4D1A-B925-298855EB1F1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7" creationId="{43C6B291-FAA4-470E-A731-334C3C5F2C0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8" creationId="{99EA5F47-C621-4B74-835A-2281416ADC5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59" creationId="{70AAD204-F448-417B-B46A-F74634971A0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0" creationId="{1FFA0194-FEDA-49ED-960F-0E74FDACF05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1" creationId="{9A5C3245-6E7F-4C93-9595-432D960EFE16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3" creationId="{287A0DF8-BC38-48AD-91A4-B48585BE0A41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4" creationId="{E467A68F-45DD-4067-AB1A-F8312CB86E3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5" creationId="{D0DFEB05-CE76-44DC-86E9-5D7EEB146FF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6" creationId="{17B48A37-EBE7-4EA1-9E63-BB9E372A313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7" creationId="{BB290E32-9098-4F90-BFE9-1E086150CB08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8" creationId="{1B8B91A0-CEE4-4AB0-954E-2E102963767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69" creationId="{862D0106-D751-4B8A-9076-A32A2A77962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0" creationId="{E423D1F8-8D60-4C8E-BBFC-F149A2517EA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1" creationId="{2B4EB0A1-0052-49FC-AED0-1782B626A6D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2" creationId="{79C5A8F9-2A2D-45A6-891F-EA9EE8399D4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3" creationId="{80FDCF55-FB38-4CDA-9F3E-3EA7930FF5E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4" creationId="{45568E03-6F80-41F8-8DE8-7A0574644B9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5" creationId="{839BA06E-CDE5-40B4-A649-2E2EC90B508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6" creationId="{6F9E1A81-3738-443A-AAAE-66C4EDDCCD9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7" creationId="{D5BE7305-F9E2-4389-A3E2-A9AA69417E7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8" creationId="{EBC03684-C6F6-4941-AD9F-AE49D125E44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79" creationId="{04A57026-AF7A-4C2C-8FE3-FBDA9D08E0E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0" creationId="{C61ADF74-47E5-4972-ABF2-F91B78C6D4A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1" creationId="{B70C7287-2990-40D9-9CB0-FB304EA9B8BD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2" creationId="{EC1718F3-A798-4FCD-AA06-5BC8F6A176ED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3" creationId="{8734B152-0A05-484F-912C-F5587A3E952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4" creationId="{070D03B4-43FF-4CAC-942F-58257BEFFB1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5" creationId="{63F7BA1E-7C20-43E4-A4C3-D40817ED4E7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6" creationId="{FB6FE1BC-9688-4A85-A6CE-474DDF18FCE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7" creationId="{A7DB7D40-0144-490D-B541-A4FA587BA9A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8" creationId="{F6FC2631-713C-4456-9239-54A26888BB8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89" creationId="{10DF572F-FC15-4997-9B60-1249A1DFA2D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0" creationId="{EEE6AA59-2FE4-4E39-AE99-ACB000191A24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2" creationId="{99BF0CC4-9504-4AA8-A1A8-B7A7086350DB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3" creationId="{03EB5C09-E993-47DF-80BE-1CFD99958FE4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4" creationId="{7B30425C-43B1-42A8-89F2-A40B6E31AA7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5" creationId="{2AD1B2E0-159C-4DA9-ABD7-71B311D9475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6" creationId="{6A52FF44-75F4-4C5A-ABD8-D256F0C64D48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7" creationId="{D1AADE82-2C71-47A7-A94B-C7F93AF24078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8" creationId="{144B8F9A-6AF6-498E-88B5-71DB4C98A50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99" creationId="{1E194796-0BE5-4F28-AA0B-CB20156ECEA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0" creationId="{C9401D18-C1FB-4516-95A7-B9799086780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1" creationId="{FABA23C0-E65A-4B15-BAB1-1915C8BCF44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2" creationId="{9B30C1F8-9F57-4A53-A78F-280E2899F74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3" creationId="{B8F4E7A4-C9C8-498C-A354-A7B075072E0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4" creationId="{8B2F2F7E-2E64-415C-8460-850D4B00B67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5" creationId="{CCFC5714-C213-47DC-8D51-B5C9F085E38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6" creationId="{5B6EF66C-1FC2-44DC-A5BA-771B8148B578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7" creationId="{B326CE07-D1B1-4F98-AAFF-8D02F222E75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8" creationId="{6A959FEB-236B-416B-A16F-27789756BEC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09" creationId="{8406F702-018D-4E4F-9488-9F715B87E47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0" creationId="{C789D9C7-6820-4F85-89EB-82B1925DC4D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1" creationId="{8B63704D-A61F-43C1-AB8B-67073309E56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2" creationId="{6B21E32A-31EC-453F-92C6-A6E562548EA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3" creationId="{4A7EDE0A-B30B-4FAB-B51E-50821A97E70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4" creationId="{52DE314B-071D-4765-A07B-0CCCEB1E154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5" creationId="{5624361F-4BB2-46E9-B29E-B9FA0EB94F2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6" creationId="{2AF8066D-7D34-4199-9C87-E5412925BD5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7" creationId="{7C4B5F48-E9BB-4FE1-A580-07FBA61C998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8" creationId="{13E3230C-60C9-403F-BF00-B2773211E54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19" creationId="{DE87199A-DBFB-4793-A11C-EBB235B8C705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1" creationId="{3636BEC3-3E43-4D91-A5A3-9B5841ECE2DB}"/>
          </ac:spMkLst>
        </pc:spChg>
        <pc:spChg chg="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2" creationId="{E7A0E5EE-D15C-407D-A755-1DB90100422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3" creationId="{64D50B6C-7309-420B-843E-63B7056269C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4" creationId="{59F8BECE-B73F-456A-B158-663E003DF11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5" creationId="{4A435870-E489-4024-B2CB-949E3C8DCCB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6" creationId="{698978AF-E712-4000-8807-534B655E132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7" creationId="{97099614-D6A7-4758-8D28-B19C63AF09D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8" creationId="{BB725006-8F88-4267-BA41-28A152A7D84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29" creationId="{1101D673-57B5-4FD9-B05B-BD3B30FEC27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0" creationId="{9FAE8433-E363-4CB4-8063-5A4013C9C79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1" creationId="{5741E2FB-C238-44D1-887E-6AE06D96919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2" creationId="{A5CE3A3A-3A08-4DBC-A9D9-E3D521C5E21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3" creationId="{6A5F4EDE-5134-4B45-A0DC-17852938DCD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4" creationId="{EFE8CEB9-2A61-4101-A78B-AB9CA45AAB04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5" creationId="{9E22A26E-38FF-48D0-8B3C-477D04682EA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6" creationId="{BEBAD353-E6FE-4CD6-9D3D-A7A5A36C2EB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7" creationId="{4151E5B8-EB6C-4207-AA49-18A74B64E96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8" creationId="{26F9933C-4F0A-461A-A14B-C5733CE773D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39" creationId="{F3113F4E-F666-4064-B83C-804F47775DE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0" creationId="{EE23BEFA-5CAA-4215-AF88-B6A95D2F924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1" creationId="{F7598319-7059-40A6-A688-9486BDA8A174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2" creationId="{E7993D18-7DB3-4A31-AFEF-F74C156513E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3" creationId="{0AC97B4E-514E-4434-9AAB-3579B422897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4" creationId="{D331379F-AF60-4C68-B0A8-7A0F49D0491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5" creationId="{0AAEF45A-ACA6-405E-9989-CC7C203C7DE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6" creationId="{71D97133-4089-40C5-B0BD-5696554E909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7" creationId="{AEEEEDA9-7AC9-404F-B995-BA89B1943B1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8" creationId="{EB507BDE-61DC-4D29-A68D-48A95952A86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49" creationId="{60214081-A642-4D80-A17D-8C8826709AA4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0" creationId="{C1221DB1-0D78-4DAE-872A-94DC5C14D280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1" creationId="{0CF05E4C-4A9F-4ACC-B9AC-B9A34A4092C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2" creationId="{B8C92CC1-63E1-41BA-9A4A-D36B17B9BF5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3" creationId="{EFD38C8A-00F6-4A46-A932-0F9D18E0E49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4" creationId="{CFD2AF64-A75A-4B7B-B078-D40856D08E9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5" creationId="{1E5EE464-9B89-4DD0-AC7E-3314C3EFB30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6" creationId="{D00BC6CA-ED67-41DE-9B22-EE4E981D425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7" creationId="{45E988EF-429F-4C9F-9DF5-7D982F197F1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8" creationId="{011F91DA-D973-47A4-8185-6CC847577AA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59" creationId="{89234C8A-A9AA-47B3-A62C-2BDF3825509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0" creationId="{B8BDD68F-2786-4FF4-90AC-ABEA11FEEC25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1" creationId="{7F14928C-2F90-4503-813F-2D030426E80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2" creationId="{439912B6-0212-43B4-BE9C-2F8400B5B43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3" creationId="{8757415D-839B-4107-B17A-4DA11E16914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4" creationId="{998AE487-D452-43CF-BC57-CF7EFC6DEA0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5" creationId="{48EEC042-646B-400E-B01E-B5B006B0151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6" creationId="{2167E953-7E27-4E1F-9833-319B47E342D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7" creationId="{59A5FABB-EC40-47AD-ADB7-4E41227A540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8" creationId="{2D32B2DF-2F16-4B07-80C8-3A9AC699F01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69" creationId="{EE6B921F-FE25-4D1E-A01D-25EE31639EB1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0" creationId="{CDB07D66-CF19-4E17-9F85-6D6BA80983C8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1" creationId="{49AF8427-D4F7-47FA-9807-BB94CF96A0C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2" creationId="{626102CA-1790-4AD0-830F-177F8E6D958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3" creationId="{F95885CE-DC33-4D3A-AD78-82F7E75794D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4" creationId="{2B6299E0-86B0-4970-963A-752E3AB2583E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5" creationId="{5082D6C6-EC0D-4042-8B58-A31ECF23CAD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6" creationId="{1CA16978-A5A7-432A-B67A-89C5D0B1246A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7" creationId="{7D4D9DF5-A569-4A1C-9D32-79B5EAC623C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8" creationId="{FB308143-C86A-47D3-8B74-B7D548D0E52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79" creationId="{1B864BBC-8E08-4260-94ED-01E5B1AA8E4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0" creationId="{4128EDE0-0371-4824-A572-DCE24C5859B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1" creationId="{C99DF469-2A17-49C2-85EA-F657A881F264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2" creationId="{1EBB7BDC-002A-4E24-8791-34B427C105E2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3" creationId="{4C91B82F-A7A4-4D38-9322-ADB24BC9D47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4" creationId="{835BB616-FFB9-4761-BB4E-644BE6E33A0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5" creationId="{759CAFBE-BB32-4CCB-99E6-386BFF6E1957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6" creationId="{AD088364-DAF9-4044-AB8A-C0E6E2AA4B5B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7" creationId="{FACACD8E-3FF8-4B4F-9D23-3524D30D7169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8" creationId="{5A71F771-B060-4308-9659-0607295E3A7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89" creationId="{304309A4-C551-4CFE-ADA1-ED7DE028AF8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90" creationId="{D9792AD9-EAC3-4002-BC13-628F8ED6BA7F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91" creationId="{B12D9B3F-789A-4C60-83A7-477E8B4B40E3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92" creationId="{99C37059-1969-471F-A1ED-BB8AA6E061C6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93" creationId="{DD21FCF7-68E6-433E-AA6D-4A33E3AC88A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94" creationId="{8EA7DB05-0609-41A0-9167-14DFF13DFC4C}"/>
          </ac:spMkLst>
        </pc:spChg>
        <pc:spChg chg="add mod">
          <ac:chgData name="Peter Aughton" userId="e28fc633b7d9b56e" providerId="LiveId" clId="{03AE9DAB-EABE-4E25-B763-01144571AEAF}" dt="2020-06-24T05:58:06.209" v="3387" actId="1037"/>
          <ac:spMkLst>
            <pc:docMk/>
            <pc:sldMk cId="863406257" sldId="273"/>
            <ac:spMk id="195" creationId="{D38BE7C6-52D2-4AE5-82FD-953FC9808A0A}"/>
          </ac:spMkLst>
        </pc:spChg>
        <pc:grpChg chg="add mod">
          <ac:chgData name="Peter Aughton" userId="e28fc633b7d9b56e" providerId="LiveId" clId="{03AE9DAB-EABE-4E25-B763-01144571AEAF}" dt="2020-06-24T05:58:06.209" v="3387" actId="1037"/>
          <ac:grpSpMkLst>
            <pc:docMk/>
            <pc:sldMk cId="863406257" sldId="273"/>
            <ac:grpSpMk id="4" creationId="{BBFF5062-61E5-41C7-B7D4-471426F79487}"/>
          </ac:grpSpMkLst>
        </pc:grpChg>
        <pc:grpChg chg="add mod">
          <ac:chgData name="Peter Aughton" userId="e28fc633b7d9b56e" providerId="LiveId" clId="{03AE9DAB-EABE-4E25-B763-01144571AEAF}" dt="2020-06-24T05:58:06.209" v="3387" actId="1037"/>
          <ac:grpSpMkLst>
            <pc:docMk/>
            <pc:sldMk cId="863406257" sldId="273"/>
            <ac:grpSpMk id="33" creationId="{E36147C4-C3D7-4773-9120-64640BA5AC6C}"/>
          </ac:grpSpMkLst>
        </pc:grpChg>
        <pc:grpChg chg="add mod">
          <ac:chgData name="Peter Aughton" userId="e28fc633b7d9b56e" providerId="LiveId" clId="{03AE9DAB-EABE-4E25-B763-01144571AEAF}" dt="2020-06-24T05:58:06.209" v="3387" actId="1037"/>
          <ac:grpSpMkLst>
            <pc:docMk/>
            <pc:sldMk cId="863406257" sldId="273"/>
            <ac:grpSpMk id="62" creationId="{6169AE7C-48CA-4609-BB2A-8C348C1299FE}"/>
          </ac:grpSpMkLst>
        </pc:grpChg>
        <pc:grpChg chg="add mod">
          <ac:chgData name="Peter Aughton" userId="e28fc633b7d9b56e" providerId="LiveId" clId="{03AE9DAB-EABE-4E25-B763-01144571AEAF}" dt="2020-06-24T05:58:06.209" v="3387" actId="1037"/>
          <ac:grpSpMkLst>
            <pc:docMk/>
            <pc:sldMk cId="863406257" sldId="273"/>
            <ac:grpSpMk id="91" creationId="{B50E85AC-727A-41EB-85F8-1AD81B2DB63C}"/>
          </ac:grpSpMkLst>
        </pc:grpChg>
        <pc:grpChg chg="add mod">
          <ac:chgData name="Peter Aughton" userId="e28fc633b7d9b56e" providerId="LiveId" clId="{03AE9DAB-EABE-4E25-B763-01144571AEAF}" dt="2020-06-24T05:58:06.209" v="3387" actId="1037"/>
          <ac:grpSpMkLst>
            <pc:docMk/>
            <pc:sldMk cId="863406257" sldId="273"/>
            <ac:grpSpMk id="120" creationId="{E3AC2F1F-5AD5-4912-B7C7-48090F9EC662}"/>
          </ac:grpSpMkLst>
        </pc:grpChg>
        <pc:picChg chg="add mod">
          <ac:chgData name="Peter Aughton" userId="e28fc633b7d9b56e" providerId="LiveId" clId="{03AE9DAB-EABE-4E25-B763-01144571AEAF}" dt="2020-06-24T06:03:22.469" v="3898" actId="1036"/>
          <ac:picMkLst>
            <pc:docMk/>
            <pc:sldMk cId="863406257" sldId="273"/>
            <ac:picMk id="196" creationId="{1637FFBD-CA57-4A25-B7DA-327198160F78}"/>
          </ac:picMkLst>
        </pc:picChg>
      </pc:sldChg>
      <pc:sldChg chg="addSp delSp modSp new mod">
        <pc:chgData name="Peter Aughton" userId="e28fc633b7d9b56e" providerId="LiveId" clId="{03AE9DAB-EABE-4E25-B763-01144571AEAF}" dt="2020-06-26T03:07:36.066" v="5061" actId="20577"/>
        <pc:sldMkLst>
          <pc:docMk/>
          <pc:sldMk cId="3670690113" sldId="274"/>
        </pc:sldMkLst>
        <pc:spChg chg="mod">
          <ac:chgData name="Peter Aughton" userId="e28fc633b7d9b56e" providerId="LiveId" clId="{03AE9DAB-EABE-4E25-B763-01144571AEAF}" dt="2020-06-26T03:07:36.066" v="5061" actId="20577"/>
          <ac:spMkLst>
            <pc:docMk/>
            <pc:sldMk cId="3670690113" sldId="274"/>
            <ac:spMk id="2" creationId="{F3733CCD-C2C3-41B7-A5DB-C455868BF98D}"/>
          </ac:spMkLst>
        </pc:spChg>
        <pc:spChg chg="del mod">
          <ac:chgData name="Peter Aughton" userId="e28fc633b7d9b56e" providerId="LiveId" clId="{03AE9DAB-EABE-4E25-B763-01144571AEAF}" dt="2020-06-24T06:06:59.645" v="3907"/>
          <ac:spMkLst>
            <pc:docMk/>
            <pc:sldMk cId="3670690113" sldId="274"/>
            <ac:spMk id="3" creationId="{909D732E-5847-4033-8AE9-7EEADCBAAF22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4" creationId="{8B67DBAE-372D-4C6D-87C5-896DAF3A36D0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5" creationId="{1DFBD7F6-E344-42DF-94F6-829F2A74965D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6" creationId="{7B619221-8FB4-4367-B854-10F97EC1A860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7" creationId="{09B947CB-AD5C-4025-B3AB-55935F4DFF88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8" creationId="{A95E0D72-AC48-4AF7-B115-782D5217E3A7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9" creationId="{432DAEB1-BB10-4980-A3C2-D26F145784B9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0" creationId="{3B51AA48-8A7D-437A-A2DB-44750EBAFF00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1" creationId="{DC23F8F3-B87C-4456-85D5-B1451C376AD4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2" creationId="{79AF77BE-EAD4-4F52-A1A6-EA74B86508AD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3" creationId="{F3CFB3E0-3F22-4155-A75E-2442D794D9E0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4" creationId="{540C98BB-5649-47AC-8C84-42617F6410B1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5" creationId="{CB2EABB3-4F41-4646-9139-EE2B0D0E0206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6" creationId="{04C40436-3374-4EC1-B452-946703E84A44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7" creationId="{008DBEBF-FCB7-4FF9-85C4-B10EFC80BACB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8" creationId="{38DBBCE7-62D1-4E17-8224-58FFC4663695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19" creationId="{1C714156-AC0F-4C85-AC0C-DD1D65EFBC30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0" creationId="{D7C102F5-F7B3-4AC9-83CD-88AD87EDE742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1" creationId="{D85C8247-C0FD-46A5-B2FF-16E6F45110DC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2" creationId="{D5CE2DD3-3BDE-4365-B810-6CF9EC6976BF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3" creationId="{4FC65A7D-B98B-441D-BBB7-0575C9022E65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4" creationId="{3EB2C650-B025-4EA5-92A0-558A1FD22AF5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5" creationId="{C9992690-7E2F-4EC9-A883-ADD2A61786C9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6" creationId="{76280E10-645B-4804-997A-7AC6D9488E3D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7" creationId="{99E502C4-1EB3-4A23-8AEB-BBE55598F802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8" creationId="{A257FA1C-3016-4318-808C-8947098B0C9A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29" creationId="{FD026061-3533-4A07-99E3-DC0860526FE1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30" creationId="{FF6652A0-6599-4120-A0EE-9561A4BEAA6E}"/>
          </ac:spMkLst>
        </pc:spChg>
        <pc:spChg chg="add del mod">
          <ac:chgData name="Peter Aughton" userId="e28fc633b7d9b56e" providerId="LiveId" clId="{03AE9DAB-EABE-4E25-B763-01144571AEAF}" dt="2020-06-24T06:05:58.416" v="3902"/>
          <ac:spMkLst>
            <pc:docMk/>
            <pc:sldMk cId="3670690113" sldId="274"/>
            <ac:spMk id="31" creationId="{DEC157B4-A8B1-4B8D-9707-7FAD72A01106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2" creationId="{76B7A3C9-4461-40CC-8519-E0CD85FCEF54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3" creationId="{3B35F7A4-4CEF-4823-82BA-DC1FD143B988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4" creationId="{669E2E3E-7BD0-43AE-BD2C-1E49269D2D33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5" creationId="{CE8CFD20-19ED-4895-8E30-176D2E1EE16B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6" creationId="{02908AE8-F66E-4125-9068-4C179F83FB03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7" creationId="{1B22404D-76EA-4C32-B4A4-98D7707240A0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8" creationId="{DDCC852B-736F-4548-AC31-6E06AE966E94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39" creationId="{1AC52E3F-64A7-4651-A779-25F2188FA0AF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0" creationId="{3D940F39-E1B1-4B38-9492-6EC89AB2212A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1" creationId="{3FD6C971-4CF6-434A-BC55-A4C70F4B836A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2" creationId="{6C4AF846-9F72-4E99-9437-1243792C79DC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3" creationId="{4697DDED-5073-4670-BACD-F18D86F4BBDE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4" creationId="{5E75774D-3AEC-44D8-BB23-EB3DFB0F43BE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5" creationId="{E091996F-DAE4-43B2-A0C5-1FE4C83C13E1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6" creationId="{D7C6845B-16AF-449E-8128-B4FD093AFFC1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7" creationId="{61A1C45B-DB65-445F-A44A-9BA18163FC3B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8" creationId="{8CEEB3B4-398F-4FF8-A0FE-98CAC4A78186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49" creationId="{2D2A3A9E-19B6-4149-ABDE-3A6730DCE002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0" creationId="{B241C036-BC6F-494A-9DE8-EF566D1324BA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1" creationId="{893C2542-6E5A-4758-97DE-90FF1D6318E9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2" creationId="{4990C904-C477-4C26-825A-F0DF19E29271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3" creationId="{E289B024-00C2-43AA-B5C8-F7B2CD5F4B20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4" creationId="{54A7D01C-CAED-4B6C-B23E-43CB1EB8E4C9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5" creationId="{C7A501A2-2958-4553-857A-408AB3122A01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6" creationId="{70B02A8C-99F0-4C9B-A644-01664A7950D4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7" creationId="{E1BCDE4C-631F-44BB-8704-8931C1EADE04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8" creationId="{35311D90-774A-4264-BF04-A7AB08F63AAC}"/>
          </ac:spMkLst>
        </pc:spChg>
        <pc:spChg chg="add del mod">
          <ac:chgData name="Peter Aughton" userId="e28fc633b7d9b56e" providerId="LiveId" clId="{03AE9DAB-EABE-4E25-B763-01144571AEAF}" dt="2020-06-24T06:06:25.049" v="3904"/>
          <ac:spMkLst>
            <pc:docMk/>
            <pc:sldMk cId="3670690113" sldId="274"/>
            <ac:spMk id="59" creationId="{C752AD23-931D-46E1-B842-4DA8E62907AB}"/>
          </ac:spMkLst>
        </pc:spChg>
        <pc:spChg chg="add del mod">
          <ac:chgData name="Peter Aughton" userId="e28fc633b7d9b56e" providerId="LiveId" clId="{03AE9DAB-EABE-4E25-B763-01144571AEAF}" dt="2020-06-24T06:10:21.920" v="3937"/>
          <ac:spMkLst>
            <pc:docMk/>
            <pc:sldMk cId="3670690113" sldId="274"/>
            <ac:spMk id="62" creationId="{B60AB10D-962A-4C31-B732-B35946DF1F15}"/>
          </ac:spMkLst>
        </pc:spChg>
        <pc:spChg chg="add del mod">
          <ac:chgData name="Peter Aughton" userId="e28fc633b7d9b56e" providerId="LiveId" clId="{03AE9DAB-EABE-4E25-B763-01144571AEAF}" dt="2020-06-24T06:11:11.557" v="3941"/>
          <ac:spMkLst>
            <pc:docMk/>
            <pc:sldMk cId="3670690113" sldId="274"/>
            <ac:spMk id="65" creationId="{C6065C58-0B0A-4302-A227-FD895BF0C1C1}"/>
          </ac:spMkLst>
        </pc:spChg>
        <pc:spChg chg="add del mod">
          <ac:chgData name="Peter Aughton" userId="e28fc633b7d9b56e" providerId="LiveId" clId="{03AE9DAB-EABE-4E25-B763-01144571AEAF}" dt="2020-06-24T06:14:51.660" v="4024"/>
          <ac:spMkLst>
            <pc:docMk/>
            <pc:sldMk cId="3670690113" sldId="274"/>
            <ac:spMk id="68" creationId="{436118B4-E663-4F62-851D-81A953A10743}"/>
          </ac:spMkLst>
        </pc:spChg>
        <pc:picChg chg="add del mod">
          <ac:chgData name="Peter Aughton" userId="e28fc633b7d9b56e" providerId="LiveId" clId="{03AE9DAB-EABE-4E25-B763-01144571AEAF}" dt="2020-06-24T06:10:05.957" v="3935" actId="478"/>
          <ac:picMkLst>
            <pc:docMk/>
            <pc:sldMk cId="3670690113" sldId="274"/>
            <ac:picMk id="60" creationId="{DC44922B-03C2-4C16-A2D2-156A6B401E2D}"/>
          </ac:picMkLst>
        </pc:picChg>
        <pc:picChg chg="add del mod">
          <ac:chgData name="Peter Aughton" userId="e28fc633b7d9b56e" providerId="LiveId" clId="{03AE9DAB-EABE-4E25-B763-01144571AEAF}" dt="2020-06-24T06:10:30.650" v="3938" actId="478"/>
          <ac:picMkLst>
            <pc:docMk/>
            <pc:sldMk cId="3670690113" sldId="274"/>
            <ac:picMk id="63" creationId="{CE141B0B-CD75-430A-8895-1B231A5C639B}"/>
          </ac:picMkLst>
        </pc:picChg>
        <pc:picChg chg="add del mod">
          <ac:chgData name="Peter Aughton" userId="e28fc633b7d9b56e" providerId="LiveId" clId="{03AE9DAB-EABE-4E25-B763-01144571AEAF}" dt="2020-06-24T06:13:58.856" v="4022" actId="478"/>
          <ac:picMkLst>
            <pc:docMk/>
            <pc:sldMk cId="3670690113" sldId="274"/>
            <ac:picMk id="66" creationId="{5CA254D3-CB8A-481B-8F31-57532EC40D01}"/>
          </ac:picMkLst>
        </pc:picChg>
        <pc:picChg chg="add mod">
          <ac:chgData name="Peter Aughton" userId="e28fc633b7d9b56e" providerId="LiveId" clId="{03AE9DAB-EABE-4E25-B763-01144571AEAF}" dt="2020-06-24T06:15:20.875" v="4028" actId="14100"/>
          <ac:picMkLst>
            <pc:docMk/>
            <pc:sldMk cId="3670690113" sldId="274"/>
            <ac:picMk id="69" creationId="{038BE0FF-6570-4522-9C31-2D0D6FAF4C29}"/>
          </ac:picMkLst>
        </pc:picChg>
        <pc:picChg chg="add mod">
          <ac:chgData name="Peter Aughton" userId="e28fc633b7d9b56e" providerId="LiveId" clId="{03AE9DAB-EABE-4E25-B763-01144571AEAF}" dt="2020-06-24T06:18:38.431" v="4029"/>
          <ac:picMkLst>
            <pc:docMk/>
            <pc:sldMk cId="3670690113" sldId="274"/>
            <ac:picMk id="70" creationId="{E4C3FB15-1BA5-468B-BD2E-470EDDEE07E2}"/>
          </ac:picMkLst>
        </pc:picChg>
      </pc:sldChg>
      <pc:sldChg chg="addSp delSp modSp new mod setBg setClrOvrMap">
        <pc:chgData name="Peter Aughton" userId="e28fc633b7d9b56e" providerId="LiveId" clId="{03AE9DAB-EABE-4E25-B763-01144571AEAF}" dt="2020-06-26T07:28:17.665" v="12424" actId="20577"/>
        <pc:sldMkLst>
          <pc:docMk/>
          <pc:sldMk cId="2716299283" sldId="275"/>
        </pc:sldMkLst>
        <pc:spChg chg="mod">
          <ac:chgData name="Peter Aughton" userId="e28fc633b7d9b56e" providerId="LiveId" clId="{03AE9DAB-EABE-4E25-B763-01144571AEAF}" dt="2020-06-26T02:43:59.418" v="4370" actId="26606"/>
          <ac:spMkLst>
            <pc:docMk/>
            <pc:sldMk cId="2716299283" sldId="275"/>
            <ac:spMk id="2" creationId="{DA05F9FE-3B30-4951-B1DD-180CE8658901}"/>
          </ac:spMkLst>
        </pc:spChg>
        <pc:spChg chg="add del mod">
          <ac:chgData name="Peter Aughton" userId="e28fc633b7d9b56e" providerId="LiveId" clId="{03AE9DAB-EABE-4E25-B763-01144571AEAF}" dt="2020-06-26T02:43:59.418" v="4370" actId="26606"/>
          <ac:spMkLst>
            <pc:docMk/>
            <pc:sldMk cId="2716299283" sldId="275"/>
            <ac:spMk id="3" creationId="{057B086D-8D1B-4665-A135-934A3EFFCDCD}"/>
          </ac:spMkLst>
        </pc:spChg>
        <pc:spChg chg="add del">
          <ac:chgData name="Peter Aughton" userId="e28fc633b7d9b56e" providerId="LiveId" clId="{03AE9DAB-EABE-4E25-B763-01144571AEAF}" dt="2020-06-26T02:43:03.355" v="4363" actId="26606"/>
          <ac:spMkLst>
            <pc:docMk/>
            <pc:sldMk cId="2716299283" sldId="275"/>
            <ac:spMk id="8" creationId="{3B854194-185D-494D-905C-7C7CB2E30F6E}"/>
          </ac:spMkLst>
        </pc:spChg>
        <pc:spChg chg="add del">
          <ac:chgData name="Peter Aughton" userId="e28fc633b7d9b56e" providerId="LiveId" clId="{03AE9DAB-EABE-4E25-B763-01144571AEAF}" dt="2020-06-26T02:43:38.078" v="4367" actId="26606"/>
          <ac:spMkLst>
            <pc:docMk/>
            <pc:sldMk cId="2716299283" sldId="275"/>
            <ac:spMk id="9" creationId="{2B566528-1B12-4246-9431-5C2D7D081168}"/>
          </ac:spMkLst>
        </pc:spChg>
        <pc:spChg chg="add del">
          <ac:chgData name="Peter Aughton" userId="e28fc633b7d9b56e" providerId="LiveId" clId="{03AE9DAB-EABE-4E25-B763-01144571AEAF}" dt="2020-06-26T02:43:03.355" v="4363" actId="26606"/>
          <ac:spMkLst>
            <pc:docMk/>
            <pc:sldMk cId="2716299283" sldId="275"/>
            <ac:spMk id="10" creationId="{B4F5FA0D-0104-4987-8241-EFF7C85B88DE}"/>
          </ac:spMkLst>
        </pc:spChg>
        <pc:spChg chg="add del">
          <ac:chgData name="Peter Aughton" userId="e28fc633b7d9b56e" providerId="LiveId" clId="{03AE9DAB-EABE-4E25-B763-01144571AEAF}" dt="2020-06-26T02:43:38.078" v="4367" actId="26606"/>
          <ac:spMkLst>
            <pc:docMk/>
            <pc:sldMk cId="2716299283" sldId="275"/>
            <ac:spMk id="11" creationId="{2E80C965-DB6D-4F81-9E9E-B027384D0BD6}"/>
          </ac:spMkLst>
        </pc:spChg>
        <pc:spChg chg="add del">
          <ac:chgData name="Peter Aughton" userId="e28fc633b7d9b56e" providerId="LiveId" clId="{03AE9DAB-EABE-4E25-B763-01144571AEAF}" dt="2020-06-26T02:43:38.078" v="4367" actId="26606"/>
          <ac:spMkLst>
            <pc:docMk/>
            <pc:sldMk cId="2716299283" sldId="275"/>
            <ac:spMk id="13" creationId="{A580F890-B085-4E95-96AA-55AEBEC5CE6E}"/>
          </ac:spMkLst>
        </pc:spChg>
        <pc:spChg chg="add del">
          <ac:chgData name="Peter Aughton" userId="e28fc633b7d9b56e" providerId="LiveId" clId="{03AE9DAB-EABE-4E25-B763-01144571AEAF}" dt="2020-06-26T02:43:30.149" v="4365" actId="26606"/>
          <ac:spMkLst>
            <pc:docMk/>
            <pc:sldMk cId="2716299283" sldId="275"/>
            <ac:spMk id="14" creationId="{DFF2AC85-FAA0-4844-813F-83C04D7382E2}"/>
          </ac:spMkLst>
        </pc:spChg>
        <pc:spChg chg="add del">
          <ac:chgData name="Peter Aughton" userId="e28fc633b7d9b56e" providerId="LiveId" clId="{03AE9DAB-EABE-4E25-B763-01144571AEAF}" dt="2020-06-26T02:43:30.149" v="4365" actId="26606"/>
          <ac:spMkLst>
            <pc:docMk/>
            <pc:sldMk cId="2716299283" sldId="275"/>
            <ac:spMk id="15" creationId="{89CC0F1E-BAA2-47B1-8F83-7ECB9FD9E009}"/>
          </ac:spMkLst>
        </pc:spChg>
        <pc:spChg chg="add del">
          <ac:chgData name="Peter Aughton" userId="e28fc633b7d9b56e" providerId="LiveId" clId="{03AE9DAB-EABE-4E25-B763-01144571AEAF}" dt="2020-06-26T02:43:38.078" v="4367" actId="26606"/>
          <ac:spMkLst>
            <pc:docMk/>
            <pc:sldMk cId="2716299283" sldId="275"/>
            <ac:spMk id="17" creationId="{1E547BA6-BAE0-43BB-A7CA-60F69CE252F0}"/>
          </ac:spMkLst>
        </pc:spChg>
        <pc:spChg chg="add del">
          <ac:chgData name="Peter Aughton" userId="e28fc633b7d9b56e" providerId="LiveId" clId="{03AE9DAB-EABE-4E25-B763-01144571AEAF}" dt="2020-06-26T02:43:38.078" v="4367" actId="26606"/>
          <ac:spMkLst>
            <pc:docMk/>
            <pc:sldMk cId="2716299283" sldId="275"/>
            <ac:spMk id="18" creationId="{D3F51FEB-38FB-4F6C-9F7B-2F2AFAB65463}"/>
          </ac:spMkLst>
        </pc:spChg>
        <pc:spChg chg="add del">
          <ac:chgData name="Peter Aughton" userId="e28fc633b7d9b56e" providerId="LiveId" clId="{03AE9DAB-EABE-4E25-B763-01144571AEAF}" dt="2020-06-26T02:43:59.386" v="4369" actId="26606"/>
          <ac:spMkLst>
            <pc:docMk/>
            <pc:sldMk cId="2716299283" sldId="275"/>
            <ac:spMk id="20" creationId="{2F56F8EA-3356-4455-9899-320874F6E465}"/>
          </ac:spMkLst>
        </pc:spChg>
        <pc:spChg chg="add">
          <ac:chgData name="Peter Aughton" userId="e28fc633b7d9b56e" providerId="LiveId" clId="{03AE9DAB-EABE-4E25-B763-01144571AEAF}" dt="2020-06-26T02:43:59.418" v="4370" actId="26606"/>
          <ac:spMkLst>
            <pc:docMk/>
            <pc:sldMk cId="2716299283" sldId="275"/>
            <ac:spMk id="23" creationId="{33CD251C-A887-4D2F-925B-FC097198538B}"/>
          </ac:spMkLst>
        </pc:spChg>
        <pc:spChg chg="add">
          <ac:chgData name="Peter Aughton" userId="e28fc633b7d9b56e" providerId="LiveId" clId="{03AE9DAB-EABE-4E25-B763-01144571AEAF}" dt="2020-06-26T02:43:59.418" v="4370" actId="26606"/>
          <ac:spMkLst>
            <pc:docMk/>
            <pc:sldMk cId="2716299283" sldId="275"/>
            <ac:spMk id="24" creationId="{3B2069EE-A08E-44F0-B3F9-3CF8CC2DCAD5}"/>
          </ac:spMkLst>
        </pc:spChg>
        <pc:spChg chg="add mod">
          <ac:chgData name="Peter Aughton" userId="e28fc633b7d9b56e" providerId="LiveId" clId="{03AE9DAB-EABE-4E25-B763-01144571AEAF}" dt="2020-06-26T07:28:17.665" v="12424" actId="20577"/>
          <ac:spMkLst>
            <pc:docMk/>
            <pc:sldMk cId="2716299283" sldId="275"/>
            <ac:spMk id="28" creationId="{057B086D-8D1B-4665-A135-934A3EFFCDCD}"/>
          </ac:spMkLst>
        </pc:spChg>
        <pc:grpChg chg="add">
          <ac:chgData name="Peter Aughton" userId="e28fc633b7d9b56e" providerId="LiveId" clId="{03AE9DAB-EABE-4E25-B763-01144571AEAF}" dt="2020-06-26T02:43:59.418" v="4370" actId="26606"/>
          <ac:grpSpMkLst>
            <pc:docMk/>
            <pc:sldMk cId="2716299283" sldId="275"/>
            <ac:grpSpMk id="25" creationId="{E12BF2FB-8A96-4B53-86A0-04755C545EB8}"/>
          </ac:grpSpMkLst>
        </pc:grpChg>
        <pc:graphicFrameChg chg="add del">
          <ac:chgData name="Peter Aughton" userId="e28fc633b7d9b56e" providerId="LiveId" clId="{03AE9DAB-EABE-4E25-B763-01144571AEAF}" dt="2020-06-26T02:43:59.386" v="4369" actId="26606"/>
          <ac:graphicFrameMkLst>
            <pc:docMk/>
            <pc:sldMk cId="2716299283" sldId="275"/>
            <ac:graphicFrameMk id="21" creationId="{9ADDCE71-DA2F-49C1-9058-051BF97182AC}"/>
          </ac:graphicFrameMkLst>
        </pc:graphicFrameChg>
        <pc:picChg chg="add del">
          <ac:chgData name="Peter Aughton" userId="e28fc633b7d9b56e" providerId="LiveId" clId="{03AE9DAB-EABE-4E25-B763-01144571AEAF}" dt="2020-06-26T02:43:38.078" v="4367" actId="26606"/>
          <ac:picMkLst>
            <pc:docMk/>
            <pc:sldMk cId="2716299283" sldId="275"/>
            <ac:picMk id="5" creationId="{3E4CD1F1-6096-4199-9057-5D1805168F7B}"/>
          </ac:picMkLst>
        </pc:picChg>
        <pc:picChg chg="add del">
          <ac:chgData name="Peter Aughton" userId="e28fc633b7d9b56e" providerId="LiveId" clId="{03AE9DAB-EABE-4E25-B763-01144571AEAF}" dt="2020-06-26T02:43:03.355" v="4363" actId="26606"/>
          <ac:picMkLst>
            <pc:docMk/>
            <pc:sldMk cId="2716299283" sldId="275"/>
            <ac:picMk id="12" creationId="{2897127E-6CEF-446C-BE87-93B7C46E49D1}"/>
          </ac:picMkLst>
        </pc:picChg>
      </pc:sldChg>
      <pc:sldChg chg="addSp delSp modSp new mod setBg setClrOvrMap">
        <pc:chgData name="Peter Aughton" userId="e28fc633b7d9b56e" providerId="LiveId" clId="{03AE9DAB-EABE-4E25-B763-01144571AEAF}" dt="2020-06-26T08:17:55.745" v="12956" actId="20577"/>
        <pc:sldMkLst>
          <pc:docMk/>
          <pc:sldMk cId="1904739688" sldId="276"/>
        </pc:sldMkLst>
        <pc:spChg chg="mod">
          <ac:chgData name="Peter Aughton" userId="e28fc633b7d9b56e" providerId="LiveId" clId="{03AE9DAB-EABE-4E25-B763-01144571AEAF}" dt="2020-06-26T02:53:15.335" v="4531" actId="26606"/>
          <ac:spMkLst>
            <pc:docMk/>
            <pc:sldMk cId="1904739688" sldId="276"/>
            <ac:spMk id="2" creationId="{01F850D7-CF35-4E0D-9DE9-30A05987AE53}"/>
          </ac:spMkLst>
        </pc:spChg>
        <pc:spChg chg="mod">
          <ac:chgData name="Peter Aughton" userId="e28fc633b7d9b56e" providerId="LiveId" clId="{03AE9DAB-EABE-4E25-B763-01144571AEAF}" dt="2020-06-26T08:17:55.745" v="12956" actId="20577"/>
          <ac:spMkLst>
            <pc:docMk/>
            <pc:sldMk cId="1904739688" sldId="276"/>
            <ac:spMk id="3" creationId="{6229FBC1-B3F5-4F75-88F2-A9E1912E910D}"/>
          </ac:spMkLst>
        </pc:spChg>
        <pc:spChg chg="add del">
          <ac:chgData name="Peter Aughton" userId="e28fc633b7d9b56e" providerId="LiveId" clId="{03AE9DAB-EABE-4E25-B763-01144571AEAF}" dt="2020-06-26T02:53:15.335" v="4531" actId="26606"/>
          <ac:spMkLst>
            <pc:docMk/>
            <pc:sldMk cId="1904739688" sldId="276"/>
            <ac:spMk id="8" creationId="{33CD251C-A887-4D2F-925B-FC097198538B}"/>
          </ac:spMkLst>
        </pc:spChg>
        <pc:spChg chg="add del">
          <ac:chgData name="Peter Aughton" userId="e28fc633b7d9b56e" providerId="LiveId" clId="{03AE9DAB-EABE-4E25-B763-01144571AEAF}" dt="2020-06-26T02:50:36.514" v="4511" actId="26606"/>
          <ac:spMkLst>
            <pc:docMk/>
            <pc:sldMk cId="1904739688" sldId="276"/>
            <ac:spMk id="9" creationId="{28FF88A3-8EBC-4142-8CC2-EBE257ED6C90}"/>
          </ac:spMkLst>
        </pc:spChg>
        <pc:spChg chg="add del">
          <ac:chgData name="Peter Aughton" userId="e28fc633b7d9b56e" providerId="LiveId" clId="{03AE9DAB-EABE-4E25-B763-01144571AEAF}" dt="2020-06-26T02:53:15.335" v="4531" actId="26606"/>
          <ac:spMkLst>
            <pc:docMk/>
            <pc:sldMk cId="1904739688" sldId="276"/>
            <ac:spMk id="10" creationId="{B19D093C-27FB-4032-B282-42C4563F257C}"/>
          </ac:spMkLst>
        </pc:spChg>
        <pc:spChg chg="add del">
          <ac:chgData name="Peter Aughton" userId="e28fc633b7d9b56e" providerId="LiveId" clId="{03AE9DAB-EABE-4E25-B763-01144571AEAF}" dt="2020-06-26T02:53:15.288" v="4530" actId="26606"/>
          <ac:spMkLst>
            <pc:docMk/>
            <pc:sldMk cId="1904739688" sldId="276"/>
            <ac:spMk id="23" creationId="{33CD251C-A887-4D2F-925B-FC097198538B}"/>
          </ac:spMkLst>
        </pc:spChg>
        <pc:spChg chg="add del">
          <ac:chgData name="Peter Aughton" userId="e28fc633b7d9b56e" providerId="LiveId" clId="{03AE9DAB-EABE-4E25-B763-01144571AEAF}" dt="2020-06-26T02:53:15.288" v="4530" actId="26606"/>
          <ac:spMkLst>
            <pc:docMk/>
            <pc:sldMk cId="1904739688" sldId="276"/>
            <ac:spMk id="25" creationId="{B19D093C-27FB-4032-B282-42C4563F257C}"/>
          </ac:spMkLst>
        </pc:spChg>
        <pc:spChg chg="add">
          <ac:chgData name="Peter Aughton" userId="e28fc633b7d9b56e" providerId="LiveId" clId="{03AE9DAB-EABE-4E25-B763-01144571AEAF}" dt="2020-06-26T02:53:15.335" v="4531" actId="26606"/>
          <ac:spMkLst>
            <pc:docMk/>
            <pc:sldMk cId="1904739688" sldId="276"/>
            <ac:spMk id="31" creationId="{33CD251C-A887-4D2F-925B-FC097198538B}"/>
          </ac:spMkLst>
        </pc:spChg>
        <pc:spChg chg="add">
          <ac:chgData name="Peter Aughton" userId="e28fc633b7d9b56e" providerId="LiveId" clId="{03AE9DAB-EABE-4E25-B763-01144571AEAF}" dt="2020-06-26T02:53:15.335" v="4531" actId="26606"/>
          <ac:spMkLst>
            <pc:docMk/>
            <pc:sldMk cId="1904739688" sldId="276"/>
            <ac:spMk id="32" creationId="{3B2069EE-A08E-44F0-B3F9-3CF8CC2DCAD5}"/>
          </ac:spMkLst>
        </pc:spChg>
        <pc:grpChg chg="add del">
          <ac:chgData name="Peter Aughton" userId="e28fc633b7d9b56e" providerId="LiveId" clId="{03AE9DAB-EABE-4E25-B763-01144571AEAF}" dt="2020-06-26T02:50:36.514" v="4511" actId="26606"/>
          <ac:grpSpMkLst>
            <pc:docMk/>
            <pc:sldMk cId="1904739688" sldId="276"/>
            <ac:grpSpMk id="11" creationId="{27D8A815-1B1F-4DB5-A03C-F4987CF0CB0F}"/>
          </ac:grpSpMkLst>
        </pc:grpChg>
        <pc:grpChg chg="add del">
          <ac:chgData name="Peter Aughton" userId="e28fc633b7d9b56e" providerId="LiveId" clId="{03AE9DAB-EABE-4E25-B763-01144571AEAF}" dt="2020-06-26T02:53:15.335" v="4531" actId="26606"/>
          <ac:grpSpMkLst>
            <pc:docMk/>
            <pc:sldMk cId="1904739688" sldId="276"/>
            <ac:grpSpMk id="16" creationId="{35EE815E-1BD3-4777-B652-6D98825BF66B}"/>
          </ac:grpSpMkLst>
        </pc:grpChg>
        <pc:grpChg chg="add del">
          <ac:chgData name="Peter Aughton" userId="e28fc633b7d9b56e" providerId="LiveId" clId="{03AE9DAB-EABE-4E25-B763-01144571AEAF}" dt="2020-06-26T02:53:15.288" v="4530" actId="26606"/>
          <ac:grpSpMkLst>
            <pc:docMk/>
            <pc:sldMk cId="1904739688" sldId="276"/>
            <ac:grpSpMk id="27" creationId="{35EE815E-1BD3-4777-B652-6D98825BF66B}"/>
          </ac:grpSpMkLst>
        </pc:grpChg>
        <pc:grpChg chg="add">
          <ac:chgData name="Peter Aughton" userId="e28fc633b7d9b56e" providerId="LiveId" clId="{03AE9DAB-EABE-4E25-B763-01144571AEAF}" dt="2020-06-26T02:53:15.335" v="4531" actId="26606"/>
          <ac:grpSpMkLst>
            <pc:docMk/>
            <pc:sldMk cId="1904739688" sldId="276"/>
            <ac:grpSpMk id="33" creationId="{E12BF2FB-8A96-4B53-86A0-04755C545EB8}"/>
          </ac:grpSpMkLst>
        </pc:grpChg>
        <pc:picChg chg="add del">
          <ac:chgData name="Peter Aughton" userId="e28fc633b7d9b56e" providerId="LiveId" clId="{03AE9DAB-EABE-4E25-B763-01144571AEAF}" dt="2020-06-26T02:50:36.514" v="4511" actId="26606"/>
          <ac:picMkLst>
            <pc:docMk/>
            <pc:sldMk cId="1904739688" sldId="276"/>
            <ac:picMk id="5" creationId="{1256F575-6F5A-4873-B9DA-203EF10FA41E}"/>
          </ac:picMkLst>
        </pc:picChg>
      </pc:sldChg>
      <pc:sldChg chg="addSp delSp modSp mod setBg delDesignElem">
        <pc:chgData name="Peter Aughton" userId="e28fc633b7d9b56e" providerId="LiveId" clId="{03AE9DAB-EABE-4E25-B763-01144571AEAF}" dt="2020-06-26T07:38:05.600" v="12605" actId="20577"/>
        <pc:sldMkLst>
          <pc:docMk/>
          <pc:sldMk cId="3619003256" sldId="277"/>
        </pc:sldMkLst>
        <pc:spChg chg="mod">
          <ac:chgData name="Peter Aughton" userId="e28fc633b7d9b56e" providerId="LiveId" clId="{03AE9DAB-EABE-4E25-B763-01144571AEAF}" dt="2020-06-26T02:55:41.396" v="4566" actId="26606"/>
          <ac:spMkLst>
            <pc:docMk/>
            <pc:sldMk cId="3619003256" sldId="277"/>
            <ac:spMk id="2" creationId="{01F850D7-CF35-4E0D-9DE9-30A05987AE53}"/>
          </ac:spMkLst>
        </pc:spChg>
        <pc:spChg chg="mod">
          <ac:chgData name="Peter Aughton" userId="e28fc633b7d9b56e" providerId="LiveId" clId="{03AE9DAB-EABE-4E25-B763-01144571AEAF}" dt="2020-06-26T07:38:05.600" v="12605" actId="20577"/>
          <ac:spMkLst>
            <pc:docMk/>
            <pc:sldMk cId="3619003256" sldId="277"/>
            <ac:spMk id="3" creationId="{6229FBC1-B3F5-4F75-88F2-A9E1912E910D}"/>
          </ac:spMkLst>
        </pc:spChg>
        <pc:spChg chg="add del">
          <ac:chgData name="Peter Aughton" userId="e28fc633b7d9b56e" providerId="LiveId" clId="{03AE9DAB-EABE-4E25-B763-01144571AEAF}" dt="2020-06-26T02:55:41.396" v="4566" actId="26606"/>
          <ac:spMkLst>
            <pc:docMk/>
            <pc:sldMk cId="3619003256" sldId="277"/>
            <ac:spMk id="8" creationId="{33CD251C-A887-4D2F-925B-FC097198538B}"/>
          </ac:spMkLst>
        </pc:spChg>
        <pc:spChg chg="add del">
          <ac:chgData name="Peter Aughton" userId="e28fc633b7d9b56e" providerId="LiveId" clId="{03AE9DAB-EABE-4E25-B763-01144571AEAF}" dt="2020-06-26T02:55:41.396" v="4566" actId="26606"/>
          <ac:spMkLst>
            <pc:docMk/>
            <pc:sldMk cId="3619003256" sldId="277"/>
            <ac:spMk id="10" creationId="{3B2069EE-A08E-44F0-B3F9-3CF8CC2DCAD5}"/>
          </ac:spMkLst>
        </pc:spChg>
        <pc:spChg chg="add">
          <ac:chgData name="Peter Aughton" userId="e28fc633b7d9b56e" providerId="LiveId" clId="{03AE9DAB-EABE-4E25-B763-01144571AEAF}" dt="2020-06-26T02:55:41.396" v="4566" actId="26606"/>
          <ac:spMkLst>
            <pc:docMk/>
            <pc:sldMk cId="3619003256" sldId="277"/>
            <ac:spMk id="19" creationId="{33CD251C-A887-4D2F-925B-FC097198538B}"/>
          </ac:spMkLst>
        </pc:spChg>
        <pc:spChg chg="add">
          <ac:chgData name="Peter Aughton" userId="e28fc633b7d9b56e" providerId="LiveId" clId="{03AE9DAB-EABE-4E25-B763-01144571AEAF}" dt="2020-06-26T02:55:41.396" v="4566" actId="26606"/>
          <ac:spMkLst>
            <pc:docMk/>
            <pc:sldMk cId="3619003256" sldId="277"/>
            <ac:spMk id="21" creationId="{3B2069EE-A08E-44F0-B3F9-3CF8CC2DCAD5}"/>
          </ac:spMkLst>
        </pc:spChg>
        <pc:grpChg chg="add del">
          <ac:chgData name="Peter Aughton" userId="e28fc633b7d9b56e" providerId="LiveId" clId="{03AE9DAB-EABE-4E25-B763-01144571AEAF}" dt="2020-06-26T02:55:41.396" v="4566" actId="26606"/>
          <ac:grpSpMkLst>
            <pc:docMk/>
            <pc:sldMk cId="3619003256" sldId="277"/>
            <ac:grpSpMk id="12" creationId="{E12BF2FB-8A96-4B53-86A0-04755C545EB8}"/>
          </ac:grpSpMkLst>
        </pc:grpChg>
        <pc:grpChg chg="add">
          <ac:chgData name="Peter Aughton" userId="e28fc633b7d9b56e" providerId="LiveId" clId="{03AE9DAB-EABE-4E25-B763-01144571AEAF}" dt="2020-06-26T02:55:41.396" v="4566" actId="26606"/>
          <ac:grpSpMkLst>
            <pc:docMk/>
            <pc:sldMk cId="3619003256" sldId="277"/>
            <ac:grpSpMk id="23" creationId="{E12BF2FB-8A96-4B53-86A0-04755C545EB8}"/>
          </ac:grpSpMkLst>
        </pc:grpChg>
      </pc:sldChg>
      <pc:sldChg chg="addSp delSp modSp mod setBg delDesignElem">
        <pc:chgData name="Peter Aughton" userId="e28fc633b7d9b56e" providerId="LiveId" clId="{03AE9DAB-EABE-4E25-B763-01144571AEAF}" dt="2020-06-26T05:11:47.052" v="6182" actId="20577"/>
        <pc:sldMkLst>
          <pc:docMk/>
          <pc:sldMk cId="645598833" sldId="278"/>
        </pc:sldMkLst>
        <pc:spChg chg="mod">
          <ac:chgData name="Peter Aughton" userId="e28fc633b7d9b56e" providerId="LiveId" clId="{03AE9DAB-EABE-4E25-B763-01144571AEAF}" dt="2020-06-26T03:10:24.614" v="5123" actId="26606"/>
          <ac:spMkLst>
            <pc:docMk/>
            <pc:sldMk cId="645598833" sldId="278"/>
            <ac:spMk id="2" creationId="{01F850D7-CF35-4E0D-9DE9-30A05987AE53}"/>
          </ac:spMkLst>
        </pc:spChg>
        <pc:spChg chg="mod">
          <ac:chgData name="Peter Aughton" userId="e28fc633b7d9b56e" providerId="LiveId" clId="{03AE9DAB-EABE-4E25-B763-01144571AEAF}" dt="2020-06-26T05:11:47.052" v="6182" actId="20577"/>
          <ac:spMkLst>
            <pc:docMk/>
            <pc:sldMk cId="645598833" sldId="278"/>
            <ac:spMk id="3" creationId="{6229FBC1-B3F5-4F75-88F2-A9E1912E910D}"/>
          </ac:spMkLst>
        </pc:spChg>
        <pc:spChg chg="add del">
          <ac:chgData name="Peter Aughton" userId="e28fc633b7d9b56e" providerId="LiveId" clId="{03AE9DAB-EABE-4E25-B763-01144571AEAF}" dt="2020-06-26T03:10:24.614" v="5123" actId="26606"/>
          <ac:spMkLst>
            <pc:docMk/>
            <pc:sldMk cId="645598833" sldId="278"/>
            <ac:spMk id="8" creationId="{33CD251C-A887-4D2F-925B-FC097198538B}"/>
          </ac:spMkLst>
        </pc:spChg>
        <pc:spChg chg="add del">
          <ac:chgData name="Peter Aughton" userId="e28fc633b7d9b56e" providerId="LiveId" clId="{03AE9DAB-EABE-4E25-B763-01144571AEAF}" dt="2020-06-26T03:10:24.614" v="5123" actId="26606"/>
          <ac:spMkLst>
            <pc:docMk/>
            <pc:sldMk cId="645598833" sldId="278"/>
            <ac:spMk id="10" creationId="{3B2069EE-A08E-44F0-B3F9-3CF8CC2DCAD5}"/>
          </ac:spMkLst>
        </pc:spChg>
        <pc:spChg chg="add">
          <ac:chgData name="Peter Aughton" userId="e28fc633b7d9b56e" providerId="LiveId" clId="{03AE9DAB-EABE-4E25-B763-01144571AEAF}" dt="2020-06-26T03:10:24.614" v="5123" actId="26606"/>
          <ac:spMkLst>
            <pc:docMk/>
            <pc:sldMk cId="645598833" sldId="278"/>
            <ac:spMk id="19" creationId="{33CD251C-A887-4D2F-925B-FC097198538B}"/>
          </ac:spMkLst>
        </pc:spChg>
        <pc:spChg chg="add">
          <ac:chgData name="Peter Aughton" userId="e28fc633b7d9b56e" providerId="LiveId" clId="{03AE9DAB-EABE-4E25-B763-01144571AEAF}" dt="2020-06-26T03:10:24.614" v="5123" actId="26606"/>
          <ac:spMkLst>
            <pc:docMk/>
            <pc:sldMk cId="645598833" sldId="278"/>
            <ac:spMk id="21" creationId="{3B2069EE-A08E-44F0-B3F9-3CF8CC2DCAD5}"/>
          </ac:spMkLst>
        </pc:spChg>
        <pc:grpChg chg="add del">
          <ac:chgData name="Peter Aughton" userId="e28fc633b7d9b56e" providerId="LiveId" clId="{03AE9DAB-EABE-4E25-B763-01144571AEAF}" dt="2020-06-26T03:10:24.614" v="5123" actId="26606"/>
          <ac:grpSpMkLst>
            <pc:docMk/>
            <pc:sldMk cId="645598833" sldId="278"/>
            <ac:grpSpMk id="12" creationId="{E12BF2FB-8A96-4B53-86A0-04755C545EB8}"/>
          </ac:grpSpMkLst>
        </pc:grpChg>
        <pc:grpChg chg="add">
          <ac:chgData name="Peter Aughton" userId="e28fc633b7d9b56e" providerId="LiveId" clId="{03AE9DAB-EABE-4E25-B763-01144571AEAF}" dt="2020-06-26T03:10:24.614" v="5123" actId="26606"/>
          <ac:grpSpMkLst>
            <pc:docMk/>
            <pc:sldMk cId="645598833" sldId="278"/>
            <ac:grpSpMk id="23" creationId="{E12BF2FB-8A96-4B53-86A0-04755C545EB8}"/>
          </ac:grpSpMkLst>
        </pc:grpChg>
      </pc:sldChg>
      <pc:sldChg chg="addSp delSp modSp new del mod">
        <pc:chgData name="Peter Aughton" userId="e28fc633b7d9b56e" providerId="LiveId" clId="{03AE9DAB-EABE-4E25-B763-01144571AEAF}" dt="2020-06-26T07:54:14.888" v="12633" actId="47"/>
        <pc:sldMkLst>
          <pc:docMk/>
          <pc:sldMk cId="3502021452" sldId="279"/>
        </pc:sldMkLst>
        <pc:spChg chg="mod">
          <ac:chgData name="Peter Aughton" userId="e28fc633b7d9b56e" providerId="LiveId" clId="{03AE9DAB-EABE-4E25-B763-01144571AEAF}" dt="2020-06-26T04:38:02.323" v="5152" actId="20577"/>
          <ac:spMkLst>
            <pc:docMk/>
            <pc:sldMk cId="3502021452" sldId="279"/>
            <ac:spMk id="2" creationId="{CA8AE95F-1F3A-4B22-9B01-9877C32C6C74}"/>
          </ac:spMkLst>
        </pc:spChg>
        <pc:spChg chg="del mod">
          <ac:chgData name="Peter Aughton" userId="e28fc633b7d9b56e" providerId="LiveId" clId="{03AE9DAB-EABE-4E25-B763-01144571AEAF}" dt="2020-06-26T04:38:36.824" v="5156"/>
          <ac:spMkLst>
            <pc:docMk/>
            <pc:sldMk cId="3502021452" sldId="279"/>
            <ac:spMk id="3" creationId="{C6893F93-1E26-434C-ABF0-E74142E81BF9}"/>
          </ac:spMkLst>
        </pc:spChg>
        <pc:spChg chg="add del mod">
          <ac:chgData name="Peter Aughton" userId="e28fc633b7d9b56e" providerId="LiveId" clId="{03AE9DAB-EABE-4E25-B763-01144571AEAF}" dt="2020-06-26T04:38:29.506" v="5155"/>
          <ac:spMkLst>
            <pc:docMk/>
            <pc:sldMk cId="3502021452" sldId="279"/>
            <ac:spMk id="4" creationId="{0C1EEDC8-0E8B-4047-B7B7-9FC2B5BA40CD}"/>
          </ac:spMkLst>
        </pc:spChg>
        <pc:spChg chg="add del mod">
          <ac:chgData name="Peter Aughton" userId="e28fc633b7d9b56e" providerId="LiveId" clId="{03AE9DAB-EABE-4E25-B763-01144571AEAF}" dt="2020-06-26T04:38:29.506" v="5155"/>
          <ac:spMkLst>
            <pc:docMk/>
            <pc:sldMk cId="3502021452" sldId="279"/>
            <ac:spMk id="5" creationId="{1BA5E149-6C89-48FD-A17A-3EDC9204F00A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8" creationId="{714682BA-7893-4150-AB53-0EE251634967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10" creationId="{4C2D9B83-1387-421D-9324-2DDE4AC15A26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11" creationId="{D190D532-4D85-48C1-AE85-5DCB63700162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12" creationId="{F03F66DB-99FC-43DC-8C6E-D56E48AFFD2E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13" creationId="{091B1ACC-0F81-4155-9DCC-3DABE9677592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15" creationId="{193425E8-9F5B-400E-A76D-F87D10D87CEA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16" creationId="{0DAE9148-9D07-4FD6-B725-92458711C01B}"/>
          </ac:spMkLst>
        </pc:spChg>
        <pc:spChg chg="mod">
          <ac:chgData name="Peter Aughton" userId="e28fc633b7d9b56e" providerId="LiveId" clId="{03AE9DAB-EABE-4E25-B763-01144571AEAF}" dt="2020-06-26T04:38:19.526" v="5154"/>
          <ac:spMkLst>
            <pc:docMk/>
            <pc:sldMk cId="3502021452" sldId="279"/>
            <ac:spMk id="17" creationId="{B32F4AE4-13D4-40C4-9743-0F39785C5C17}"/>
          </ac:spMkLst>
        </pc:spChg>
        <pc:grpChg chg="add del mod">
          <ac:chgData name="Peter Aughton" userId="e28fc633b7d9b56e" providerId="LiveId" clId="{03AE9DAB-EABE-4E25-B763-01144571AEAF}" dt="2020-06-26T04:38:29.506" v="5155"/>
          <ac:grpSpMkLst>
            <pc:docMk/>
            <pc:sldMk cId="3502021452" sldId="279"/>
            <ac:grpSpMk id="6" creationId="{02500144-31A3-4F1E-9826-700E92DD34FC}"/>
          </ac:grpSpMkLst>
        </pc:grpChg>
        <pc:grpChg chg="add del mod">
          <ac:chgData name="Peter Aughton" userId="e28fc633b7d9b56e" providerId="LiveId" clId="{03AE9DAB-EABE-4E25-B763-01144571AEAF}" dt="2020-06-26T04:38:29.506" v="5155"/>
          <ac:grpSpMkLst>
            <pc:docMk/>
            <pc:sldMk cId="3502021452" sldId="279"/>
            <ac:grpSpMk id="9" creationId="{9D979C09-373A-4ED6-9825-949103C422E4}"/>
          </ac:grpSpMkLst>
        </pc:grpChg>
        <pc:grpChg chg="add del mod">
          <ac:chgData name="Peter Aughton" userId="e28fc633b7d9b56e" providerId="LiveId" clId="{03AE9DAB-EABE-4E25-B763-01144571AEAF}" dt="2020-06-26T04:38:29.506" v="5155"/>
          <ac:grpSpMkLst>
            <pc:docMk/>
            <pc:sldMk cId="3502021452" sldId="279"/>
            <ac:grpSpMk id="14" creationId="{9A92FA8A-1A73-4CB8-8075-47C5705F2C35}"/>
          </ac:grpSpMkLst>
        </pc:grpChg>
        <pc:picChg chg="mod">
          <ac:chgData name="Peter Aughton" userId="e28fc633b7d9b56e" providerId="LiveId" clId="{03AE9DAB-EABE-4E25-B763-01144571AEAF}" dt="2020-06-26T04:38:19.526" v="5154"/>
          <ac:picMkLst>
            <pc:docMk/>
            <pc:sldMk cId="3502021452" sldId="279"/>
            <ac:picMk id="7" creationId="{99F3D362-304D-46A3-91C3-911DC57A7B4A}"/>
          </ac:picMkLst>
        </pc:picChg>
        <pc:picChg chg="add mod">
          <ac:chgData name="Peter Aughton" userId="e28fc633b7d9b56e" providerId="LiveId" clId="{03AE9DAB-EABE-4E25-B763-01144571AEAF}" dt="2020-06-26T04:38:48.166" v="5157" actId="14100"/>
          <ac:picMkLst>
            <pc:docMk/>
            <pc:sldMk cId="3502021452" sldId="279"/>
            <ac:picMk id="18" creationId="{3700058C-E12C-4295-9B5A-41B919D028DA}"/>
          </ac:picMkLst>
        </pc:picChg>
      </pc:sldChg>
      <pc:sldChg chg="addSp delSp modSp new mod setBg">
        <pc:chgData name="Peter Aughton" userId="e28fc633b7d9b56e" providerId="LiveId" clId="{03AE9DAB-EABE-4E25-B763-01144571AEAF}" dt="2020-06-26T04:50:39.254" v="5485" actId="20577"/>
        <pc:sldMkLst>
          <pc:docMk/>
          <pc:sldMk cId="2055599340" sldId="280"/>
        </pc:sldMkLst>
        <pc:spChg chg="mod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2" creationId="{239FDE9D-483C-445F-8018-866F1CD412C6}"/>
          </ac:spMkLst>
        </pc:spChg>
        <pc:spChg chg="mod">
          <ac:chgData name="Peter Aughton" userId="e28fc633b7d9b56e" providerId="LiveId" clId="{03AE9DAB-EABE-4E25-B763-01144571AEAF}" dt="2020-06-26T04:50:39.254" v="5485" actId="20577"/>
          <ac:spMkLst>
            <pc:docMk/>
            <pc:sldMk cId="2055599340" sldId="280"/>
            <ac:spMk id="3" creationId="{A6E6CFCA-888F-40E4-BB6B-1D6A50BA64EE}"/>
          </ac:spMkLst>
        </pc:spChg>
        <pc:spChg chg="add del">
          <ac:chgData name="Peter Aughton" userId="e28fc633b7d9b56e" providerId="LiveId" clId="{03AE9DAB-EABE-4E25-B763-01144571AEAF}" dt="2020-06-26T04:46:06.532" v="5258"/>
          <ac:spMkLst>
            <pc:docMk/>
            <pc:sldMk cId="2055599340" sldId="280"/>
            <ac:spMk id="4" creationId="{1C350B2C-13FC-467A-A7FB-B410736CCC40}"/>
          </ac:spMkLst>
        </pc:spChg>
        <pc:spChg chg="add del mod">
          <ac:chgData name="Peter Aughton" userId="e28fc633b7d9b56e" providerId="LiveId" clId="{03AE9DAB-EABE-4E25-B763-01144571AEAF}" dt="2020-06-26T04:46:51.523" v="5284"/>
          <ac:spMkLst>
            <pc:docMk/>
            <pc:sldMk cId="2055599340" sldId="280"/>
            <ac:spMk id="5" creationId="{7594568A-4F6E-4069-B3D9-B02BBA12B3AD}"/>
          </ac:spMkLst>
        </pc:spChg>
        <pc:spChg chg="add del">
          <ac:chgData name="Peter Aughton" userId="e28fc633b7d9b56e" providerId="LiveId" clId="{03AE9DAB-EABE-4E25-B763-01144571AEAF}" dt="2020-06-26T04:42:50.007" v="5223" actId="26606"/>
          <ac:spMkLst>
            <pc:docMk/>
            <pc:sldMk cId="2055599340" sldId="280"/>
            <ac:spMk id="8" creationId="{827B839B-9ADE-406B-8590-F1CAEDED45A1}"/>
          </ac:spMkLst>
        </pc:spChg>
        <pc:spChg chg="add del">
          <ac:chgData name="Peter Aughton" userId="e28fc633b7d9b56e" providerId="LiveId" clId="{03AE9DAB-EABE-4E25-B763-01144571AEAF}" dt="2020-06-26T04:42:50.007" v="5223" actId="26606"/>
          <ac:spMkLst>
            <pc:docMk/>
            <pc:sldMk cId="2055599340" sldId="280"/>
            <ac:spMk id="10" creationId="{CFE45BF0-46DB-408C-B5F7-7B11716805D4}"/>
          </ac:spMkLst>
        </pc:spChg>
        <pc:spChg chg="add del">
          <ac:chgData name="Peter Aughton" userId="e28fc633b7d9b56e" providerId="LiveId" clId="{03AE9DAB-EABE-4E25-B763-01144571AEAF}" dt="2020-06-26T04:42:50.007" v="5223" actId="26606"/>
          <ac:spMkLst>
            <pc:docMk/>
            <pc:sldMk cId="2055599340" sldId="280"/>
            <ac:spMk id="12" creationId="{2AEBC8F2-97B1-41B4-93F1-2D289E197FBA}"/>
          </ac:spMkLst>
        </pc:spChg>
        <pc:spChg chg="add del">
          <ac:chgData name="Peter Aughton" userId="e28fc633b7d9b56e" providerId="LiveId" clId="{03AE9DAB-EABE-4E25-B763-01144571AEAF}" dt="2020-06-26T04:42:50.007" v="5223" actId="26606"/>
          <ac:spMkLst>
            <pc:docMk/>
            <pc:sldMk cId="2055599340" sldId="280"/>
            <ac:spMk id="14" creationId="{472E3A19-F5D5-48FC-BB9C-48C2F68F598B}"/>
          </ac:spMkLst>
        </pc:spChg>
        <pc:spChg chg="add del">
          <ac:chgData name="Peter Aughton" userId="e28fc633b7d9b56e" providerId="LiveId" clId="{03AE9DAB-EABE-4E25-B763-01144571AEAF}" dt="2020-06-26T04:42:50.007" v="5223" actId="26606"/>
          <ac:spMkLst>
            <pc:docMk/>
            <pc:sldMk cId="2055599340" sldId="280"/>
            <ac:spMk id="16" creationId="{7A62E32F-BB65-43A8-8EB5-92346890E549}"/>
          </ac:spMkLst>
        </pc:spChg>
        <pc:spChg chg="add del">
          <ac:chgData name="Peter Aughton" userId="e28fc633b7d9b56e" providerId="LiveId" clId="{03AE9DAB-EABE-4E25-B763-01144571AEAF}" dt="2020-06-26T04:42:50.007" v="5223" actId="26606"/>
          <ac:spMkLst>
            <pc:docMk/>
            <pc:sldMk cId="2055599340" sldId="280"/>
            <ac:spMk id="18" creationId="{14E91B64-9FCC-451E-AFB4-A827D6329367}"/>
          </ac:spMkLst>
        </pc:spChg>
        <pc:spChg chg="add del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23" creationId="{6A1473A6-3F22-483E-8A30-80B9D2B14592}"/>
          </ac:spMkLst>
        </pc:spChg>
        <pc:spChg chg="add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33" creationId="{827B839B-9ADE-406B-8590-F1CAEDED45A1}"/>
          </ac:spMkLst>
        </pc:spChg>
        <pc:spChg chg="add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35" creationId="{CFE45BF0-46DB-408C-B5F7-7B11716805D4}"/>
          </ac:spMkLst>
        </pc:spChg>
        <pc:spChg chg="add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37" creationId="{2AEBC8F2-97B1-41B4-93F1-2D289E197FBA}"/>
          </ac:spMkLst>
        </pc:spChg>
        <pc:spChg chg="add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39" creationId="{472E3A19-F5D5-48FC-BB9C-48C2F68F598B}"/>
          </ac:spMkLst>
        </pc:spChg>
        <pc:spChg chg="add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41" creationId="{7A62E32F-BB65-43A8-8EB5-92346890E549}"/>
          </ac:spMkLst>
        </pc:spChg>
        <pc:spChg chg="add">
          <ac:chgData name="Peter Aughton" userId="e28fc633b7d9b56e" providerId="LiveId" clId="{03AE9DAB-EABE-4E25-B763-01144571AEAF}" dt="2020-06-26T04:46:56.282" v="5285" actId="26606"/>
          <ac:spMkLst>
            <pc:docMk/>
            <pc:sldMk cId="2055599340" sldId="280"/>
            <ac:spMk id="43" creationId="{14E91B64-9FCC-451E-AFB4-A827D6329367}"/>
          </ac:spMkLst>
        </pc:spChg>
        <pc:grpChg chg="add del">
          <ac:chgData name="Peter Aughton" userId="e28fc633b7d9b56e" providerId="LiveId" clId="{03AE9DAB-EABE-4E25-B763-01144571AEAF}" dt="2020-06-26T04:46:56.282" v="5285" actId="26606"/>
          <ac:grpSpMkLst>
            <pc:docMk/>
            <pc:sldMk cId="2055599340" sldId="280"/>
            <ac:grpSpMk id="25" creationId="{AA1375E3-3E53-4D75-BAB7-E5929BFCB25F}"/>
          </ac:grpSpMkLst>
        </pc:grpChg>
        <pc:picChg chg="add mod">
          <ac:chgData name="Peter Aughton" userId="e28fc633b7d9b56e" providerId="LiveId" clId="{03AE9DAB-EABE-4E25-B763-01144571AEAF}" dt="2020-06-26T04:48:03.401" v="5395" actId="1037"/>
          <ac:picMkLst>
            <pc:docMk/>
            <pc:sldMk cId="2055599340" sldId="280"/>
            <ac:picMk id="6" creationId="{75789E6D-FAC2-4734-837F-F1BE72A7532B}"/>
          </ac:picMkLst>
        </pc:picChg>
        <pc:picChg chg="add del">
          <ac:chgData name="Peter Aughton" userId="e28fc633b7d9b56e" providerId="LiveId" clId="{03AE9DAB-EABE-4E25-B763-01144571AEAF}" dt="2020-06-26T04:46:06.532" v="5258"/>
          <ac:picMkLst>
            <pc:docMk/>
            <pc:sldMk cId="2055599340" sldId="280"/>
            <ac:picMk id="1025" creationId="{6837BE82-8DF7-4B07-BE16-D9B74AF4BB34}"/>
          </ac:picMkLst>
        </pc:picChg>
        <pc:picChg chg="add del mod">
          <ac:chgData name="Peter Aughton" userId="e28fc633b7d9b56e" providerId="LiveId" clId="{03AE9DAB-EABE-4E25-B763-01144571AEAF}" dt="2020-06-26T04:46:51.523" v="5284"/>
          <ac:picMkLst>
            <pc:docMk/>
            <pc:sldMk cId="2055599340" sldId="280"/>
            <ac:picMk id="1027" creationId="{B0217BF9-9A21-4DE4-9F60-1ECDE66C92EB}"/>
          </ac:picMkLst>
        </pc:picChg>
      </pc:sldChg>
      <pc:sldChg chg="addSp delSp modSp new del mod">
        <pc:chgData name="Peter Aughton" userId="e28fc633b7d9b56e" providerId="LiveId" clId="{03AE9DAB-EABE-4E25-B763-01144571AEAF}" dt="2020-06-26T07:26:29.831" v="12405" actId="2696"/>
        <pc:sldMkLst>
          <pc:docMk/>
          <pc:sldMk cId="2220839462" sldId="281"/>
        </pc:sldMkLst>
        <pc:spChg chg="mod">
          <ac:chgData name="Peter Aughton" userId="e28fc633b7d9b56e" providerId="LiveId" clId="{03AE9DAB-EABE-4E25-B763-01144571AEAF}" dt="2020-06-26T06:47:35.440" v="10084" actId="20577"/>
          <ac:spMkLst>
            <pc:docMk/>
            <pc:sldMk cId="2220839462" sldId="281"/>
            <ac:spMk id="2" creationId="{9FBD5A9C-9655-4C86-8DDE-5AD2EB031B8C}"/>
          </ac:spMkLst>
        </pc:spChg>
        <pc:spChg chg="del mod">
          <ac:chgData name="Peter Aughton" userId="e28fc633b7d9b56e" providerId="LiveId" clId="{03AE9DAB-EABE-4E25-B763-01144571AEAF}" dt="2020-06-26T05:26:20.090" v="6226"/>
          <ac:spMkLst>
            <pc:docMk/>
            <pc:sldMk cId="2220839462" sldId="281"/>
            <ac:spMk id="3" creationId="{C7A1C967-A97A-4D19-B66B-4B3C3B3E2E68}"/>
          </ac:spMkLst>
        </pc:spChg>
        <pc:spChg chg="add del mod">
          <ac:chgData name="Peter Aughton" userId="e28fc633b7d9b56e" providerId="LiveId" clId="{03AE9DAB-EABE-4E25-B763-01144571AEAF}" dt="2020-06-26T05:28:55.722" v="6425" actId="478"/>
          <ac:spMkLst>
            <pc:docMk/>
            <pc:sldMk cId="2220839462" sldId="281"/>
            <ac:spMk id="7" creationId="{5A819663-5141-4D32-82D6-1F0DB7E91E6F}"/>
          </ac:spMkLst>
        </pc:spChg>
        <pc:spChg chg="add del mod">
          <ac:chgData name="Peter Aughton" userId="e28fc633b7d9b56e" providerId="LiveId" clId="{03AE9DAB-EABE-4E25-B763-01144571AEAF}" dt="2020-06-26T06:45:43.107" v="9873" actId="478"/>
          <ac:spMkLst>
            <pc:docMk/>
            <pc:sldMk cId="2220839462" sldId="281"/>
            <ac:spMk id="8" creationId="{3DEE0B3C-AC58-4BAA-8695-785BFA18C0F1}"/>
          </ac:spMkLst>
        </pc:spChg>
        <pc:spChg chg="add del mod">
          <ac:chgData name="Peter Aughton" userId="e28fc633b7d9b56e" providerId="LiveId" clId="{03AE9DAB-EABE-4E25-B763-01144571AEAF}" dt="2020-06-26T06:44:28.078" v="9807" actId="478"/>
          <ac:spMkLst>
            <pc:docMk/>
            <pc:sldMk cId="2220839462" sldId="281"/>
            <ac:spMk id="10" creationId="{1CF1D593-23B1-46E2-B9DB-989764349EF1}"/>
          </ac:spMkLst>
        </pc:spChg>
        <pc:spChg chg="add del mod">
          <ac:chgData name="Peter Aughton" userId="e28fc633b7d9b56e" providerId="LiveId" clId="{03AE9DAB-EABE-4E25-B763-01144571AEAF}" dt="2020-06-26T06:42:40.846" v="9686" actId="478"/>
          <ac:spMkLst>
            <pc:docMk/>
            <pc:sldMk cId="2220839462" sldId="281"/>
            <ac:spMk id="11" creationId="{32CF2FE9-8E3B-43CE-9C94-80EBA121ADF3}"/>
          </ac:spMkLst>
        </pc:spChg>
        <pc:spChg chg="add del mod">
          <ac:chgData name="Peter Aughton" userId="e28fc633b7d9b56e" providerId="LiveId" clId="{03AE9DAB-EABE-4E25-B763-01144571AEAF}" dt="2020-06-26T06:52:43.834" v="10603" actId="478"/>
          <ac:spMkLst>
            <pc:docMk/>
            <pc:sldMk cId="2220839462" sldId="281"/>
            <ac:spMk id="12" creationId="{20ABAC2A-ECC0-41E6-A245-AD78C06AF0F8}"/>
          </ac:spMkLst>
        </pc:spChg>
        <pc:spChg chg="add del mod">
          <ac:chgData name="Peter Aughton" userId="e28fc633b7d9b56e" providerId="LiveId" clId="{03AE9DAB-EABE-4E25-B763-01144571AEAF}" dt="2020-06-26T06:42:44.491" v="9687" actId="478"/>
          <ac:spMkLst>
            <pc:docMk/>
            <pc:sldMk cId="2220839462" sldId="281"/>
            <ac:spMk id="13" creationId="{BB5D95BF-D757-46BA-9587-8FD02FBCB532}"/>
          </ac:spMkLst>
        </pc:spChg>
        <pc:spChg chg="add del mod">
          <ac:chgData name="Peter Aughton" userId="e28fc633b7d9b56e" providerId="LiveId" clId="{03AE9DAB-EABE-4E25-B763-01144571AEAF}" dt="2020-06-26T05:47:47.467" v="6766"/>
          <ac:spMkLst>
            <pc:docMk/>
            <pc:sldMk cId="2220839462" sldId="281"/>
            <ac:spMk id="14" creationId="{5BFCFAA6-AFCE-4C87-A7BC-286FC622184E}"/>
          </ac:spMkLst>
        </pc:spChg>
        <pc:spChg chg="add mod">
          <ac:chgData name="Peter Aughton" userId="e28fc633b7d9b56e" providerId="LiveId" clId="{03AE9DAB-EABE-4E25-B763-01144571AEAF}" dt="2020-06-26T06:44:01.015" v="9804" actId="20577"/>
          <ac:spMkLst>
            <pc:docMk/>
            <pc:sldMk cId="2220839462" sldId="281"/>
            <ac:spMk id="15" creationId="{B7186FCD-DDB8-40BE-ACC2-F428A5A6AEC7}"/>
          </ac:spMkLst>
        </pc:spChg>
        <pc:spChg chg="add del mod">
          <ac:chgData name="Peter Aughton" userId="e28fc633b7d9b56e" providerId="LiveId" clId="{03AE9DAB-EABE-4E25-B763-01144571AEAF}" dt="2020-06-26T07:21:33.684" v="12314" actId="478"/>
          <ac:spMkLst>
            <pc:docMk/>
            <pc:sldMk cId="2220839462" sldId="281"/>
            <ac:spMk id="16" creationId="{4F979519-7F2D-4A90-9DB6-1D53CA4B1933}"/>
          </ac:spMkLst>
        </pc:spChg>
        <pc:spChg chg="add mod">
          <ac:chgData name="Peter Aughton" userId="e28fc633b7d9b56e" providerId="LiveId" clId="{03AE9DAB-EABE-4E25-B763-01144571AEAF}" dt="2020-06-26T07:18:32.974" v="11614" actId="1036"/>
          <ac:spMkLst>
            <pc:docMk/>
            <pc:sldMk cId="2220839462" sldId="281"/>
            <ac:spMk id="17" creationId="{7D647485-51F3-4D30-9EB3-4A5FD7086577}"/>
          </ac:spMkLst>
        </pc:spChg>
        <pc:spChg chg="add del mod">
          <ac:chgData name="Peter Aughton" userId="e28fc633b7d9b56e" providerId="LiveId" clId="{03AE9DAB-EABE-4E25-B763-01144571AEAF}" dt="2020-06-26T06:45:22.009" v="9815" actId="478"/>
          <ac:spMkLst>
            <pc:docMk/>
            <pc:sldMk cId="2220839462" sldId="281"/>
            <ac:spMk id="18" creationId="{DD342D91-61B1-4B8C-8FF1-324B0A25F3E0}"/>
          </ac:spMkLst>
        </pc:spChg>
        <pc:spChg chg="add del mod">
          <ac:chgData name="Peter Aughton" userId="e28fc633b7d9b56e" providerId="LiveId" clId="{03AE9DAB-EABE-4E25-B763-01144571AEAF}" dt="2020-06-26T06:42:47.514" v="9688" actId="478"/>
          <ac:spMkLst>
            <pc:docMk/>
            <pc:sldMk cId="2220839462" sldId="281"/>
            <ac:spMk id="19" creationId="{A292F711-603C-4132-B7C8-E115627185F1}"/>
          </ac:spMkLst>
        </pc:spChg>
        <pc:spChg chg="add del mod">
          <ac:chgData name="Peter Aughton" userId="e28fc633b7d9b56e" providerId="LiveId" clId="{03AE9DAB-EABE-4E25-B763-01144571AEAF}" dt="2020-06-26T06:42:55.346" v="9690" actId="478"/>
          <ac:spMkLst>
            <pc:docMk/>
            <pc:sldMk cId="2220839462" sldId="281"/>
            <ac:spMk id="20" creationId="{15BCF6E4-FF08-4B0B-BD4D-1BF609FEFAC3}"/>
          </ac:spMkLst>
        </pc:spChg>
        <pc:spChg chg="add del mod">
          <ac:chgData name="Peter Aughton" userId="e28fc633b7d9b56e" providerId="LiveId" clId="{03AE9DAB-EABE-4E25-B763-01144571AEAF}" dt="2020-06-26T06:42:57.871" v="9691" actId="478"/>
          <ac:spMkLst>
            <pc:docMk/>
            <pc:sldMk cId="2220839462" sldId="281"/>
            <ac:spMk id="21" creationId="{8E5A1598-5FAA-4863-AC2A-674F2334CA06}"/>
          </ac:spMkLst>
        </pc:spChg>
        <pc:spChg chg="add del mod">
          <ac:chgData name="Peter Aughton" userId="e28fc633b7d9b56e" providerId="LiveId" clId="{03AE9DAB-EABE-4E25-B763-01144571AEAF}" dt="2020-06-26T06:43:00.834" v="9692" actId="478"/>
          <ac:spMkLst>
            <pc:docMk/>
            <pc:sldMk cId="2220839462" sldId="281"/>
            <ac:spMk id="22" creationId="{E7A62E58-5D08-4B82-9E1E-23E5AEA4DA1A}"/>
          </ac:spMkLst>
        </pc:spChg>
        <pc:spChg chg="add del mod">
          <ac:chgData name="Peter Aughton" userId="e28fc633b7d9b56e" providerId="LiveId" clId="{03AE9DAB-EABE-4E25-B763-01144571AEAF}" dt="2020-06-26T06:44:19.608" v="9805" actId="478"/>
          <ac:spMkLst>
            <pc:docMk/>
            <pc:sldMk cId="2220839462" sldId="281"/>
            <ac:spMk id="23" creationId="{313D0023-8610-47A3-9B63-505216773F52}"/>
          </ac:spMkLst>
        </pc:spChg>
        <pc:spChg chg="add del mod">
          <ac:chgData name="Peter Aughton" userId="e28fc633b7d9b56e" providerId="LiveId" clId="{03AE9DAB-EABE-4E25-B763-01144571AEAF}" dt="2020-06-26T06:44:52.487" v="9810" actId="478"/>
          <ac:spMkLst>
            <pc:docMk/>
            <pc:sldMk cId="2220839462" sldId="281"/>
            <ac:spMk id="24" creationId="{3D4907C8-BCEE-4153-8E90-836D3EBC8EBE}"/>
          </ac:spMkLst>
        </pc:spChg>
        <pc:spChg chg="add del mod">
          <ac:chgData name="Peter Aughton" userId="e28fc633b7d9b56e" providerId="LiveId" clId="{03AE9DAB-EABE-4E25-B763-01144571AEAF}" dt="2020-06-26T06:50:21.817" v="10163" actId="478"/>
          <ac:spMkLst>
            <pc:docMk/>
            <pc:sldMk cId="2220839462" sldId="281"/>
            <ac:spMk id="32" creationId="{1EF284A2-AF65-47B6-8744-D9B5317B03EC}"/>
          </ac:spMkLst>
        </pc:spChg>
        <pc:spChg chg="add del mod">
          <ac:chgData name="Peter Aughton" userId="e28fc633b7d9b56e" providerId="LiveId" clId="{03AE9DAB-EABE-4E25-B763-01144571AEAF}" dt="2020-06-26T06:08:26.281" v="8625" actId="478"/>
          <ac:spMkLst>
            <pc:docMk/>
            <pc:sldMk cId="2220839462" sldId="281"/>
            <ac:spMk id="34" creationId="{58D3E816-5B3F-42AF-96D0-40C9193FF813}"/>
          </ac:spMkLst>
        </pc:spChg>
        <pc:spChg chg="add mod">
          <ac:chgData name="Peter Aughton" userId="e28fc633b7d9b56e" providerId="LiveId" clId="{03AE9DAB-EABE-4E25-B763-01144571AEAF}" dt="2020-06-26T07:15:09.009" v="11378" actId="20577"/>
          <ac:spMkLst>
            <pc:docMk/>
            <pc:sldMk cId="2220839462" sldId="281"/>
            <ac:spMk id="35" creationId="{0914C03C-CC5E-4A0E-B4CA-129B640306CD}"/>
          </ac:spMkLst>
        </pc:spChg>
        <pc:spChg chg="add del mod">
          <ac:chgData name="Peter Aughton" userId="e28fc633b7d9b56e" providerId="LiveId" clId="{03AE9DAB-EABE-4E25-B763-01144571AEAF}" dt="2020-06-26T06:50:25.674" v="10164" actId="478"/>
          <ac:spMkLst>
            <pc:docMk/>
            <pc:sldMk cId="2220839462" sldId="281"/>
            <ac:spMk id="36" creationId="{09712C4E-25D1-4744-A495-34D8DC6625F9}"/>
          </ac:spMkLst>
        </pc:spChg>
        <pc:spChg chg="add mod">
          <ac:chgData name="Peter Aughton" userId="e28fc633b7d9b56e" providerId="LiveId" clId="{03AE9DAB-EABE-4E25-B763-01144571AEAF}" dt="2020-06-26T06:49:54.184" v="10160" actId="207"/>
          <ac:spMkLst>
            <pc:docMk/>
            <pc:sldMk cId="2220839462" sldId="281"/>
            <ac:spMk id="38" creationId="{7C22D188-F9F8-4EF0-B9C5-FA69599BC750}"/>
          </ac:spMkLst>
        </pc:spChg>
        <pc:spChg chg="add del mod">
          <ac:chgData name="Peter Aughton" userId="e28fc633b7d9b56e" providerId="LiveId" clId="{03AE9DAB-EABE-4E25-B763-01144571AEAF}" dt="2020-06-26T06:14:04.298" v="8691" actId="478"/>
          <ac:spMkLst>
            <pc:docMk/>
            <pc:sldMk cId="2220839462" sldId="281"/>
            <ac:spMk id="40" creationId="{1D49D757-7BB2-4C55-8BFB-CCA483B9E96F}"/>
          </ac:spMkLst>
        </pc:spChg>
        <pc:spChg chg="add del mod">
          <ac:chgData name="Peter Aughton" userId="e28fc633b7d9b56e" providerId="LiveId" clId="{03AE9DAB-EABE-4E25-B763-01144571AEAF}" dt="2020-06-26T06:45:48.326" v="9874" actId="478"/>
          <ac:spMkLst>
            <pc:docMk/>
            <pc:sldMk cId="2220839462" sldId="281"/>
            <ac:spMk id="41" creationId="{BC842C7C-32AC-4B5F-AA64-D9BE3C340370}"/>
          </ac:spMkLst>
        </pc:spChg>
        <pc:spChg chg="add del mod">
          <ac:chgData name="Peter Aughton" userId="e28fc633b7d9b56e" providerId="LiveId" clId="{03AE9DAB-EABE-4E25-B763-01144571AEAF}" dt="2020-06-26T06:50:35.116" v="10167" actId="478"/>
          <ac:spMkLst>
            <pc:docMk/>
            <pc:sldMk cId="2220839462" sldId="281"/>
            <ac:spMk id="42" creationId="{5B3FCC36-9957-4CC9-B177-F7AB854E9068}"/>
          </ac:spMkLst>
        </pc:spChg>
        <pc:spChg chg="add del mod">
          <ac:chgData name="Peter Aughton" userId="e28fc633b7d9b56e" providerId="LiveId" clId="{03AE9DAB-EABE-4E25-B763-01144571AEAF}" dt="2020-06-26T07:23:26.092" v="12327" actId="478"/>
          <ac:spMkLst>
            <pc:docMk/>
            <pc:sldMk cId="2220839462" sldId="281"/>
            <ac:spMk id="46" creationId="{2522358D-0CEA-4432-AE00-ECF3A653AF5A}"/>
          </ac:spMkLst>
        </pc:spChg>
        <pc:spChg chg="add mod">
          <ac:chgData name="Peter Aughton" userId="e28fc633b7d9b56e" providerId="LiveId" clId="{03AE9DAB-EABE-4E25-B763-01144571AEAF}" dt="2020-06-26T07:25:48.721" v="12404" actId="14100"/>
          <ac:spMkLst>
            <pc:docMk/>
            <pc:sldMk cId="2220839462" sldId="281"/>
            <ac:spMk id="47" creationId="{8DA22714-0E47-4774-8B9F-C17B6F0CEC58}"/>
          </ac:spMkLst>
        </pc:spChg>
        <pc:spChg chg="add del mod">
          <ac:chgData name="Peter Aughton" userId="e28fc633b7d9b56e" providerId="LiveId" clId="{03AE9DAB-EABE-4E25-B763-01144571AEAF}" dt="2020-06-26T06:29:01.867" v="9553" actId="478"/>
          <ac:spMkLst>
            <pc:docMk/>
            <pc:sldMk cId="2220839462" sldId="281"/>
            <ac:spMk id="81" creationId="{06319DA9-0A75-4A37-ACA1-5DE9049EDEBE}"/>
          </ac:spMkLst>
        </pc:spChg>
        <pc:spChg chg="add mod">
          <ac:chgData name="Peter Aughton" userId="e28fc633b7d9b56e" providerId="LiveId" clId="{03AE9DAB-EABE-4E25-B763-01144571AEAF}" dt="2020-06-26T06:38:57.793" v="9670" actId="20577"/>
          <ac:spMkLst>
            <pc:docMk/>
            <pc:sldMk cId="2220839462" sldId="281"/>
            <ac:spMk id="84" creationId="{FFD009E3-2ECA-4B2F-8B3B-A9DB65ED6488}"/>
          </ac:spMkLst>
        </pc:spChg>
        <pc:spChg chg="add del mod">
          <ac:chgData name="Peter Aughton" userId="e28fc633b7d9b56e" providerId="LiveId" clId="{03AE9DAB-EABE-4E25-B763-01144571AEAF}" dt="2020-06-26T06:50:31.329" v="10166" actId="478"/>
          <ac:spMkLst>
            <pc:docMk/>
            <pc:sldMk cId="2220839462" sldId="281"/>
            <ac:spMk id="85" creationId="{1311BDD0-E981-485E-A092-A4749567155D}"/>
          </ac:spMkLst>
        </pc:spChg>
        <pc:spChg chg="add mod">
          <ac:chgData name="Peter Aughton" userId="e28fc633b7d9b56e" providerId="LiveId" clId="{03AE9DAB-EABE-4E25-B763-01144571AEAF}" dt="2020-06-26T06:54:13.859" v="10726" actId="20577"/>
          <ac:spMkLst>
            <pc:docMk/>
            <pc:sldMk cId="2220839462" sldId="281"/>
            <ac:spMk id="86" creationId="{8EB926DB-74A6-46C4-8D31-5D0445FBE5B2}"/>
          </ac:spMkLst>
        </pc:spChg>
        <pc:spChg chg="add mod">
          <ac:chgData name="Peter Aughton" userId="e28fc633b7d9b56e" providerId="LiveId" clId="{03AE9DAB-EABE-4E25-B763-01144571AEAF}" dt="2020-06-26T06:54:18.680" v="10727" actId="20577"/>
          <ac:spMkLst>
            <pc:docMk/>
            <pc:sldMk cId="2220839462" sldId="281"/>
            <ac:spMk id="87" creationId="{4E79BB1D-17EB-45AB-A459-B8ADB6F01F8E}"/>
          </ac:spMkLst>
        </pc:spChg>
        <pc:spChg chg="add mod">
          <ac:chgData name="Peter Aughton" userId="e28fc633b7d9b56e" providerId="LiveId" clId="{03AE9DAB-EABE-4E25-B763-01144571AEAF}" dt="2020-06-26T06:54:22.229" v="10728" actId="20577"/>
          <ac:spMkLst>
            <pc:docMk/>
            <pc:sldMk cId="2220839462" sldId="281"/>
            <ac:spMk id="88" creationId="{56DD42AF-BF87-4731-B371-990CE4CC7CEB}"/>
          </ac:spMkLst>
        </pc:spChg>
        <pc:spChg chg="add mod">
          <ac:chgData name="Peter Aughton" userId="e28fc633b7d9b56e" providerId="LiveId" clId="{03AE9DAB-EABE-4E25-B763-01144571AEAF}" dt="2020-06-26T06:54:25.321" v="10729" actId="20577"/>
          <ac:spMkLst>
            <pc:docMk/>
            <pc:sldMk cId="2220839462" sldId="281"/>
            <ac:spMk id="89" creationId="{F75B5DEB-4D40-4234-ADFE-D32FB4382C79}"/>
          </ac:spMkLst>
        </pc:spChg>
        <pc:spChg chg="add mod">
          <ac:chgData name="Peter Aughton" userId="e28fc633b7d9b56e" providerId="LiveId" clId="{03AE9DAB-EABE-4E25-B763-01144571AEAF}" dt="2020-06-26T06:57:03.044" v="10732" actId="20577"/>
          <ac:spMkLst>
            <pc:docMk/>
            <pc:sldMk cId="2220839462" sldId="281"/>
            <ac:spMk id="90" creationId="{4FC3BD2D-5EB9-41C5-BEBF-F809A508B6FA}"/>
          </ac:spMkLst>
        </pc:spChg>
        <pc:spChg chg="add mod">
          <ac:chgData name="Peter Aughton" userId="e28fc633b7d9b56e" providerId="LiveId" clId="{03AE9DAB-EABE-4E25-B763-01144571AEAF}" dt="2020-06-26T06:54:28.967" v="10730" actId="20577"/>
          <ac:spMkLst>
            <pc:docMk/>
            <pc:sldMk cId="2220839462" sldId="281"/>
            <ac:spMk id="91" creationId="{3C9864D2-FCB8-4FCA-B23D-12910BA48B54}"/>
          </ac:spMkLst>
        </pc:spChg>
        <pc:spChg chg="add mod">
          <ac:chgData name="Peter Aughton" userId="e28fc633b7d9b56e" providerId="LiveId" clId="{03AE9DAB-EABE-4E25-B763-01144571AEAF}" dt="2020-06-26T07:14:53.858" v="11368" actId="20577"/>
          <ac:spMkLst>
            <pc:docMk/>
            <pc:sldMk cId="2220839462" sldId="281"/>
            <ac:spMk id="94" creationId="{6A3AA24B-8BC9-4388-98FA-4C7123EFDB76}"/>
          </ac:spMkLst>
        </pc:spChg>
        <pc:spChg chg="add mod">
          <ac:chgData name="Peter Aughton" userId="e28fc633b7d9b56e" providerId="LiveId" clId="{03AE9DAB-EABE-4E25-B763-01144571AEAF}" dt="2020-06-26T07:15:24.678" v="11383" actId="20577"/>
          <ac:spMkLst>
            <pc:docMk/>
            <pc:sldMk cId="2220839462" sldId="281"/>
            <ac:spMk id="95" creationId="{6F3F353C-87FE-4A26-BF37-79F03111A49F}"/>
          </ac:spMkLst>
        </pc:spChg>
        <pc:spChg chg="add mod">
          <ac:chgData name="Peter Aughton" userId="e28fc633b7d9b56e" providerId="LiveId" clId="{03AE9DAB-EABE-4E25-B763-01144571AEAF}" dt="2020-06-26T07:11:30.902" v="11330" actId="20577"/>
          <ac:spMkLst>
            <pc:docMk/>
            <pc:sldMk cId="2220839462" sldId="281"/>
            <ac:spMk id="96" creationId="{879E9D74-0F0F-4002-AF9B-263F8D3F5940}"/>
          </ac:spMkLst>
        </pc:spChg>
        <pc:spChg chg="add mod">
          <ac:chgData name="Peter Aughton" userId="e28fc633b7d9b56e" providerId="LiveId" clId="{03AE9DAB-EABE-4E25-B763-01144571AEAF}" dt="2020-06-26T07:14:34.799" v="11358" actId="20577"/>
          <ac:spMkLst>
            <pc:docMk/>
            <pc:sldMk cId="2220839462" sldId="281"/>
            <ac:spMk id="97" creationId="{0D8ABBB4-BB7F-4896-8303-864DE14EBBB3}"/>
          </ac:spMkLst>
        </pc:spChg>
        <pc:spChg chg="add mod">
          <ac:chgData name="Peter Aughton" userId="e28fc633b7d9b56e" providerId="LiveId" clId="{03AE9DAB-EABE-4E25-B763-01144571AEAF}" dt="2020-06-26T07:16:55.832" v="11450" actId="20577"/>
          <ac:spMkLst>
            <pc:docMk/>
            <pc:sldMk cId="2220839462" sldId="281"/>
            <ac:spMk id="98" creationId="{75582A9E-F959-424F-B0D8-C1644CB9935F}"/>
          </ac:spMkLst>
        </pc:spChg>
        <pc:spChg chg="add mod">
          <ac:chgData name="Peter Aughton" userId="e28fc633b7d9b56e" providerId="LiveId" clId="{03AE9DAB-EABE-4E25-B763-01144571AEAF}" dt="2020-06-26T07:19:26.792" v="11946" actId="1036"/>
          <ac:spMkLst>
            <pc:docMk/>
            <pc:sldMk cId="2220839462" sldId="281"/>
            <ac:spMk id="99" creationId="{86692E71-BB05-47E0-9121-79E98AE02156}"/>
          </ac:spMkLst>
        </pc:spChg>
        <pc:spChg chg="add mod">
          <ac:chgData name="Peter Aughton" userId="e28fc633b7d9b56e" providerId="LiveId" clId="{03AE9DAB-EABE-4E25-B763-01144571AEAF}" dt="2020-06-26T07:19:02.778" v="11782" actId="1036"/>
          <ac:spMkLst>
            <pc:docMk/>
            <pc:sldMk cId="2220839462" sldId="281"/>
            <ac:spMk id="100" creationId="{44A8ACC7-D55D-458E-9DDB-19FC312FB8D3}"/>
          </ac:spMkLst>
        </pc:spChg>
        <pc:spChg chg="add mod">
          <ac:chgData name="Peter Aughton" userId="e28fc633b7d9b56e" providerId="LiveId" clId="{03AE9DAB-EABE-4E25-B763-01144571AEAF}" dt="2020-06-26T07:21:17.007" v="12313" actId="1036"/>
          <ac:spMkLst>
            <pc:docMk/>
            <pc:sldMk cId="2220839462" sldId="281"/>
            <ac:spMk id="101" creationId="{E74B60DE-D252-450C-BF9A-C7D04D4D3E2D}"/>
          </ac:spMkLst>
        </pc:spChg>
        <pc:spChg chg="add mod">
          <ac:chgData name="Peter Aughton" userId="e28fc633b7d9b56e" providerId="LiveId" clId="{03AE9DAB-EABE-4E25-B763-01144571AEAF}" dt="2020-06-26T07:20:33.177" v="12163" actId="1036"/>
          <ac:spMkLst>
            <pc:docMk/>
            <pc:sldMk cId="2220839462" sldId="281"/>
            <ac:spMk id="102" creationId="{4381A23E-1089-46C0-BF85-17F917764AA1}"/>
          </ac:spMkLst>
        </pc:spChg>
        <pc:spChg chg="add mod">
          <ac:chgData name="Peter Aughton" userId="e28fc633b7d9b56e" providerId="LiveId" clId="{03AE9DAB-EABE-4E25-B763-01144571AEAF}" dt="2020-06-26T07:20:52.650" v="12211" actId="1036"/>
          <ac:spMkLst>
            <pc:docMk/>
            <pc:sldMk cId="2220839462" sldId="281"/>
            <ac:spMk id="103" creationId="{5EF9394C-0465-4E92-B033-6687F224409A}"/>
          </ac:spMkLst>
        </pc:spChg>
        <pc:picChg chg="add del mod">
          <ac:chgData name="Peter Aughton" userId="e28fc633b7d9b56e" providerId="LiveId" clId="{03AE9DAB-EABE-4E25-B763-01144571AEAF}" dt="2020-06-26T06:30:35.018" v="9619" actId="478"/>
          <ac:picMkLst>
            <pc:docMk/>
            <pc:sldMk cId="2220839462" sldId="281"/>
            <ac:picMk id="9" creationId="{01D65C0B-09C7-4415-AEA7-0418B9AF1DED}"/>
          </ac:picMkLst>
        </pc:picChg>
        <pc:cxnChg chg="add del mod">
          <ac:chgData name="Peter Aughton" userId="e28fc633b7d9b56e" providerId="LiveId" clId="{03AE9DAB-EABE-4E25-B763-01144571AEAF}" dt="2020-06-26T06:43:26.093" v="9698" actId="478"/>
          <ac:cxnSpMkLst>
            <pc:docMk/>
            <pc:sldMk cId="2220839462" sldId="281"/>
            <ac:cxnSpMk id="5" creationId="{2E654090-5126-4AD0-B4E0-07A40B7E8671}"/>
          </ac:cxnSpMkLst>
        </pc:cxnChg>
        <pc:cxnChg chg="add del mod">
          <ac:chgData name="Peter Aughton" userId="e28fc633b7d9b56e" providerId="LiveId" clId="{03AE9DAB-EABE-4E25-B763-01144571AEAF}" dt="2020-06-26T06:44:46.031" v="9808" actId="478"/>
          <ac:cxnSpMkLst>
            <pc:docMk/>
            <pc:sldMk cId="2220839462" sldId="281"/>
            <ac:cxnSpMk id="25" creationId="{40B1AB64-1E8D-4679-B9DC-4C75C3DFC9A8}"/>
          </ac:cxnSpMkLst>
        </pc:cxnChg>
        <pc:cxnChg chg="add del mod">
          <ac:chgData name="Peter Aughton" userId="e28fc633b7d9b56e" providerId="LiveId" clId="{03AE9DAB-EABE-4E25-B763-01144571AEAF}" dt="2020-06-26T06:44:23.716" v="9806" actId="478"/>
          <ac:cxnSpMkLst>
            <pc:docMk/>
            <pc:sldMk cId="2220839462" sldId="281"/>
            <ac:cxnSpMk id="26" creationId="{631D6CA3-8E42-4994-9690-E0A7C3F555EC}"/>
          </ac:cxnSpMkLst>
        </pc:cxnChg>
        <pc:cxnChg chg="add del mod">
          <ac:chgData name="Peter Aughton" userId="e28fc633b7d9b56e" providerId="LiveId" clId="{03AE9DAB-EABE-4E25-B763-01144571AEAF}" dt="2020-06-26T06:44:55.464" v="9811" actId="478"/>
          <ac:cxnSpMkLst>
            <pc:docMk/>
            <pc:sldMk cId="2220839462" sldId="281"/>
            <ac:cxnSpMk id="33" creationId="{B6B24475-2B7C-4506-86B1-2149747DC606}"/>
          </ac:cxnSpMkLst>
        </pc:cxnChg>
        <pc:cxnChg chg="add del mod">
          <ac:chgData name="Peter Aughton" userId="e28fc633b7d9b56e" providerId="LiveId" clId="{03AE9DAB-EABE-4E25-B763-01144571AEAF}" dt="2020-06-26T06:45:14.988" v="9813" actId="478"/>
          <ac:cxnSpMkLst>
            <pc:docMk/>
            <pc:sldMk cId="2220839462" sldId="281"/>
            <ac:cxnSpMk id="43" creationId="{5EC22202-62B2-4764-A5BA-C5961F95EC09}"/>
          </ac:cxnSpMkLst>
        </pc:cxnChg>
        <pc:cxnChg chg="add del mod">
          <ac:chgData name="Peter Aughton" userId="e28fc633b7d9b56e" providerId="LiveId" clId="{03AE9DAB-EABE-4E25-B763-01144571AEAF}" dt="2020-06-26T06:43:05.032" v="9693" actId="478"/>
          <ac:cxnSpMkLst>
            <pc:docMk/>
            <pc:sldMk cId="2220839462" sldId="281"/>
            <ac:cxnSpMk id="48" creationId="{096BDD71-E993-4930-A8A0-2B8466D62B4F}"/>
          </ac:cxnSpMkLst>
        </pc:cxnChg>
        <pc:cxnChg chg="add del mod">
          <ac:chgData name="Peter Aughton" userId="e28fc633b7d9b56e" providerId="LiveId" clId="{03AE9DAB-EABE-4E25-B763-01144571AEAF}" dt="2020-06-26T06:45:19.390" v="9814" actId="478"/>
          <ac:cxnSpMkLst>
            <pc:docMk/>
            <pc:sldMk cId="2220839462" sldId="281"/>
            <ac:cxnSpMk id="49" creationId="{EB828703-8CC7-47FF-A69B-A438BFFB049E}"/>
          </ac:cxnSpMkLst>
        </pc:cxnChg>
        <pc:cxnChg chg="add del mod">
          <ac:chgData name="Peter Aughton" userId="e28fc633b7d9b56e" providerId="LiveId" clId="{03AE9DAB-EABE-4E25-B763-01144571AEAF}" dt="2020-06-26T06:45:02.903" v="9812" actId="478"/>
          <ac:cxnSpMkLst>
            <pc:docMk/>
            <pc:sldMk cId="2220839462" sldId="281"/>
            <ac:cxnSpMk id="50" creationId="{C50B1F9C-3865-431C-BB69-576F2241AF74}"/>
          </ac:cxnSpMkLst>
        </pc:cxnChg>
        <pc:cxnChg chg="add del mod">
          <ac:chgData name="Peter Aughton" userId="e28fc633b7d9b56e" providerId="LiveId" clId="{03AE9DAB-EABE-4E25-B763-01144571AEAF}" dt="2020-06-26T06:43:11.279" v="9694" actId="478"/>
          <ac:cxnSpMkLst>
            <pc:docMk/>
            <pc:sldMk cId="2220839462" sldId="281"/>
            <ac:cxnSpMk id="59" creationId="{539D1FF0-6414-4F41-9A66-810538139147}"/>
          </ac:cxnSpMkLst>
        </pc:cxnChg>
        <pc:cxnChg chg="add del mod">
          <ac:chgData name="Peter Aughton" userId="e28fc633b7d9b56e" providerId="LiveId" clId="{03AE9DAB-EABE-4E25-B763-01144571AEAF}" dt="2020-06-26T06:43:14.714" v="9695" actId="478"/>
          <ac:cxnSpMkLst>
            <pc:docMk/>
            <pc:sldMk cId="2220839462" sldId="281"/>
            <ac:cxnSpMk id="63" creationId="{23D31AFD-DFAC-48F9-97D9-E82C6088B4E6}"/>
          </ac:cxnSpMkLst>
        </pc:cxnChg>
        <pc:cxnChg chg="add del mod">
          <ac:chgData name="Peter Aughton" userId="e28fc633b7d9b56e" providerId="LiveId" clId="{03AE9DAB-EABE-4E25-B763-01144571AEAF}" dt="2020-06-26T06:43:17.304" v="9696" actId="478"/>
          <ac:cxnSpMkLst>
            <pc:docMk/>
            <pc:sldMk cId="2220839462" sldId="281"/>
            <ac:cxnSpMk id="66" creationId="{40E1D39E-719D-49F5-9EBF-08D48DE2CA4A}"/>
          </ac:cxnSpMkLst>
        </pc:cxnChg>
        <pc:cxnChg chg="add del mod">
          <ac:chgData name="Peter Aughton" userId="e28fc633b7d9b56e" providerId="LiveId" clId="{03AE9DAB-EABE-4E25-B763-01144571AEAF}" dt="2020-06-26T06:43:21.261" v="9697" actId="478"/>
          <ac:cxnSpMkLst>
            <pc:docMk/>
            <pc:sldMk cId="2220839462" sldId="281"/>
            <ac:cxnSpMk id="71" creationId="{7AB955B7-A74A-455C-B42F-4794F8C9FEA1}"/>
          </ac:cxnSpMkLst>
        </pc:cxnChg>
        <pc:cxnChg chg="add mod">
          <ac:chgData name="Peter Aughton" userId="e28fc633b7d9b56e" providerId="LiveId" clId="{03AE9DAB-EABE-4E25-B763-01144571AEAF}" dt="2020-06-26T06:53:41.433" v="10725" actId="14100"/>
          <ac:cxnSpMkLst>
            <pc:docMk/>
            <pc:sldMk cId="2220839462" sldId="281"/>
            <ac:cxnSpMk id="74" creationId="{50163297-E757-47CC-AC40-45008BF7B253}"/>
          </ac:cxnSpMkLst>
        </pc:cxnChg>
        <pc:cxnChg chg="add mod">
          <ac:chgData name="Peter Aughton" userId="e28fc633b7d9b56e" providerId="LiveId" clId="{03AE9DAB-EABE-4E25-B763-01144571AEAF}" dt="2020-06-26T06:53:30.991" v="10724" actId="14100"/>
          <ac:cxnSpMkLst>
            <pc:docMk/>
            <pc:sldMk cId="2220839462" sldId="281"/>
            <ac:cxnSpMk id="77" creationId="{05FFBA9F-DC7A-4FF5-B9E4-D6EC3C00D28D}"/>
          </ac:cxnSpMkLst>
        </pc:cxnChg>
        <pc:cxnChg chg="add mod">
          <ac:chgData name="Peter Aughton" userId="e28fc633b7d9b56e" providerId="LiveId" clId="{03AE9DAB-EABE-4E25-B763-01144571AEAF}" dt="2020-06-26T07:22:44.113" v="12326" actId="14100"/>
          <ac:cxnSpMkLst>
            <pc:docMk/>
            <pc:sldMk cId="2220839462" sldId="281"/>
            <ac:cxnSpMk id="104" creationId="{5522A29C-3F47-45F5-AD9F-26BCF3AB6FD7}"/>
          </ac:cxnSpMkLst>
        </pc:cxnChg>
        <pc:cxnChg chg="add mod">
          <ac:chgData name="Peter Aughton" userId="e28fc633b7d9b56e" providerId="LiveId" clId="{03AE9DAB-EABE-4E25-B763-01144571AEAF}" dt="2020-06-26T07:22:32.330" v="12324" actId="14100"/>
          <ac:cxnSpMkLst>
            <pc:docMk/>
            <pc:sldMk cId="2220839462" sldId="281"/>
            <ac:cxnSpMk id="105" creationId="{F1D2419B-35E5-40C4-BA30-82B920C47FCD}"/>
          </ac:cxnSpMkLst>
        </pc:cxnChg>
        <pc:cxnChg chg="add mod">
          <ac:chgData name="Peter Aughton" userId="e28fc633b7d9b56e" providerId="LiveId" clId="{03AE9DAB-EABE-4E25-B763-01144571AEAF}" dt="2020-06-26T07:22:19.135" v="12322" actId="14100"/>
          <ac:cxnSpMkLst>
            <pc:docMk/>
            <pc:sldMk cId="2220839462" sldId="281"/>
            <ac:cxnSpMk id="106" creationId="{40647B4A-575F-4E02-B426-8B78163754A2}"/>
          </ac:cxnSpMkLst>
        </pc:cxnChg>
        <pc:cxnChg chg="add mod">
          <ac:chgData name="Peter Aughton" userId="e28fc633b7d9b56e" providerId="LiveId" clId="{03AE9DAB-EABE-4E25-B763-01144571AEAF}" dt="2020-06-26T07:22:07.360" v="12320" actId="14100"/>
          <ac:cxnSpMkLst>
            <pc:docMk/>
            <pc:sldMk cId="2220839462" sldId="281"/>
            <ac:cxnSpMk id="107" creationId="{DDCEF6CD-5D67-4278-BBFC-9CCEE77CEB8B}"/>
          </ac:cxnSpMkLst>
        </pc:cxnChg>
      </pc:sldChg>
      <pc:sldChg chg="modSp mod">
        <pc:chgData name="Peter Aughton" userId="e28fc633b7d9b56e" providerId="LiveId" clId="{03AE9DAB-EABE-4E25-B763-01144571AEAF}" dt="2020-06-26T06:50:06.238" v="10161" actId="207"/>
        <pc:sldMkLst>
          <pc:docMk/>
          <pc:sldMk cId="368875374" sldId="282"/>
        </pc:sldMkLst>
        <pc:spChg chg="mod">
          <ac:chgData name="Peter Aughton" userId="e28fc633b7d9b56e" providerId="LiveId" clId="{03AE9DAB-EABE-4E25-B763-01144571AEAF}" dt="2020-06-26T06:47:43.953" v="10086" actId="20577"/>
          <ac:spMkLst>
            <pc:docMk/>
            <pc:sldMk cId="368875374" sldId="282"/>
            <ac:spMk id="2" creationId="{9FBD5A9C-9655-4C86-8DDE-5AD2EB031B8C}"/>
          </ac:spMkLst>
        </pc:spChg>
        <pc:spChg chg="mod">
          <ac:chgData name="Peter Aughton" userId="e28fc633b7d9b56e" providerId="LiveId" clId="{03AE9DAB-EABE-4E25-B763-01144571AEAF}" dt="2020-06-26T06:50:06.238" v="10161" actId="207"/>
          <ac:spMkLst>
            <pc:docMk/>
            <pc:sldMk cId="368875374" sldId="282"/>
            <ac:spMk id="38" creationId="{7C22D188-F9F8-4EF0-B9C5-FA69599BC750}"/>
          </ac:spMkLst>
        </pc:spChg>
        <pc:spChg chg="mod">
          <ac:chgData name="Peter Aughton" userId="e28fc633b7d9b56e" providerId="LiveId" clId="{03AE9DAB-EABE-4E25-B763-01144571AEAF}" dt="2020-06-26T06:38:44.605" v="9665" actId="20577"/>
          <ac:spMkLst>
            <pc:docMk/>
            <pc:sldMk cId="368875374" sldId="282"/>
            <ac:spMk id="84" creationId="{FFD009E3-2ECA-4B2F-8B3B-A9DB65ED6488}"/>
          </ac:spMkLst>
        </pc:spChg>
      </pc:sldChg>
      <pc:sldChg chg="modSp mod">
        <pc:chgData name="Peter Aughton" userId="e28fc633b7d9b56e" providerId="LiveId" clId="{03AE9DAB-EABE-4E25-B763-01144571AEAF}" dt="2020-06-26T08:00:34.598" v="12684" actId="20577"/>
        <pc:sldMkLst>
          <pc:docMk/>
          <pc:sldMk cId="1094150577" sldId="283"/>
        </pc:sldMkLst>
        <pc:spChg chg="mod">
          <ac:chgData name="Peter Aughton" userId="e28fc633b7d9b56e" providerId="LiveId" clId="{03AE9DAB-EABE-4E25-B763-01144571AEAF}" dt="2020-06-26T08:00:34.598" v="12684" actId="20577"/>
          <ac:spMkLst>
            <pc:docMk/>
            <pc:sldMk cId="1094150577" sldId="283"/>
            <ac:spMk id="47" creationId="{8DA22714-0E47-4774-8B9F-C17B6F0CEC58}"/>
          </ac:spMkLst>
        </pc:spChg>
        <pc:spChg chg="mod">
          <ac:chgData name="Peter Aughton" userId="e28fc633b7d9b56e" providerId="LiveId" clId="{03AE9DAB-EABE-4E25-B763-01144571AEAF}" dt="2020-06-26T07:59:12.456" v="12660" actId="20577"/>
          <ac:spMkLst>
            <pc:docMk/>
            <pc:sldMk cId="1094150577" sldId="283"/>
            <ac:spMk id="90" creationId="{4FC3BD2D-5EB9-41C5-BEBF-F809A508B6FA}"/>
          </ac:spMkLst>
        </pc:spChg>
        <pc:spChg chg="mod">
          <ac:chgData name="Peter Aughton" userId="e28fc633b7d9b56e" providerId="LiveId" clId="{03AE9DAB-EABE-4E25-B763-01144571AEAF}" dt="2020-06-26T08:00:08.783" v="12682" actId="20577"/>
          <ac:spMkLst>
            <pc:docMk/>
            <pc:sldMk cId="1094150577" sldId="283"/>
            <ac:spMk id="96" creationId="{879E9D74-0F0F-4002-AF9B-263F8D3F5940}"/>
          </ac:spMkLst>
        </pc:spChg>
      </pc:sldChg>
      <pc:sldChg chg="add del">
        <pc:chgData name="Peter Aughton" userId="e28fc633b7d9b56e" providerId="LiveId" clId="{03AE9DAB-EABE-4E25-B763-01144571AEAF}" dt="2020-06-26T06:47:24.306" v="10082"/>
        <pc:sldMkLst>
          <pc:docMk/>
          <pc:sldMk cId="4073608817" sldId="283"/>
        </pc:sldMkLst>
      </pc:sldChg>
      <pc:sldChg chg="addSp delSp modSp new mod">
        <pc:chgData name="Peter Aughton" userId="e28fc633b7d9b56e" providerId="LiveId" clId="{03AE9DAB-EABE-4E25-B763-01144571AEAF}" dt="2020-06-26T07:54:54.620" v="12658" actId="20577"/>
        <pc:sldMkLst>
          <pc:docMk/>
          <pc:sldMk cId="1551601593" sldId="284"/>
        </pc:sldMkLst>
        <pc:spChg chg="mod">
          <ac:chgData name="Peter Aughton" userId="e28fc633b7d9b56e" providerId="LiveId" clId="{03AE9DAB-EABE-4E25-B763-01144571AEAF}" dt="2020-06-26T07:54:54.620" v="12658" actId="20577"/>
          <ac:spMkLst>
            <pc:docMk/>
            <pc:sldMk cId="1551601593" sldId="284"/>
            <ac:spMk id="2" creationId="{2C4CE890-02CD-4237-AFAF-A9F43BBB192D}"/>
          </ac:spMkLst>
        </pc:spChg>
        <pc:spChg chg="del mod">
          <ac:chgData name="Peter Aughton" userId="e28fc633b7d9b56e" providerId="LiveId" clId="{03AE9DAB-EABE-4E25-B763-01144571AEAF}" dt="2020-06-26T07:53:57.019" v="12632"/>
          <ac:spMkLst>
            <pc:docMk/>
            <pc:sldMk cId="1551601593" sldId="284"/>
            <ac:spMk id="3" creationId="{FD192737-4370-403F-AD05-6557AEBF2CDE}"/>
          </ac:spMkLst>
        </pc:spChg>
        <pc:picChg chg="add mod">
          <ac:chgData name="Peter Aughton" userId="e28fc633b7d9b56e" providerId="LiveId" clId="{03AE9DAB-EABE-4E25-B763-01144571AEAF}" dt="2020-06-26T07:53:57.019" v="12632"/>
          <ac:picMkLst>
            <pc:docMk/>
            <pc:sldMk cId="1551601593" sldId="284"/>
            <ac:picMk id="4" creationId="{B193BFF1-774F-4EEC-B90C-70BCCD6ABEB2}"/>
          </ac:picMkLst>
        </pc:picChg>
      </pc:sldChg>
    </pc:docChg>
  </pc:docChgLst>
  <pc:docChgLst>
    <pc:chgData name="Peter Aughton" userId="e28fc633b7d9b56e" providerId="LiveId" clId="{0F2639DF-4DE3-4844-A593-3AE44E4DAB42}"/>
    <pc:docChg chg="undo custSel addSld delSld modSld">
      <pc:chgData name="Peter Aughton" userId="e28fc633b7d9b56e" providerId="LiveId" clId="{0F2639DF-4DE3-4844-A593-3AE44E4DAB42}" dt="2020-07-09T11:26:15.438" v="4153" actId="20577"/>
      <pc:docMkLst>
        <pc:docMk/>
      </pc:docMkLst>
      <pc:sldChg chg="modSp mod">
        <pc:chgData name="Peter Aughton" userId="e28fc633b7d9b56e" providerId="LiveId" clId="{0F2639DF-4DE3-4844-A593-3AE44E4DAB42}" dt="2020-07-09T04:10:07.922" v="3604" actId="6549"/>
        <pc:sldMkLst>
          <pc:docMk/>
          <pc:sldMk cId="2493503402" sldId="256"/>
        </pc:sldMkLst>
        <pc:spChg chg="mod">
          <ac:chgData name="Peter Aughton" userId="e28fc633b7d9b56e" providerId="LiveId" clId="{0F2639DF-4DE3-4844-A593-3AE44E4DAB42}" dt="2020-07-09T04:10:07.922" v="3604" actId="6549"/>
          <ac:spMkLst>
            <pc:docMk/>
            <pc:sldMk cId="2493503402" sldId="256"/>
            <ac:spMk id="2" creationId="{C3258C2C-8ED3-416D-AB94-6C2302B75776}"/>
          </ac:spMkLst>
        </pc:spChg>
        <pc:spChg chg="mod">
          <ac:chgData name="Peter Aughton" userId="e28fc633b7d9b56e" providerId="LiveId" clId="{0F2639DF-4DE3-4844-A593-3AE44E4DAB42}" dt="2020-07-02T05:13:58.808" v="2899" actId="20577"/>
          <ac:spMkLst>
            <pc:docMk/>
            <pc:sldMk cId="2493503402" sldId="256"/>
            <ac:spMk id="3" creationId="{3F430E5C-0A87-4CFB-8A80-9F5E64A19664}"/>
          </ac:spMkLst>
        </pc:spChg>
      </pc:sldChg>
      <pc:sldChg chg="modSp mod">
        <pc:chgData name="Peter Aughton" userId="e28fc633b7d9b56e" providerId="LiveId" clId="{0F2639DF-4DE3-4844-A593-3AE44E4DAB42}" dt="2020-07-02T05:20:37.246" v="2901" actId="20577"/>
        <pc:sldMkLst>
          <pc:docMk/>
          <pc:sldMk cId="3309350851" sldId="261"/>
        </pc:sldMkLst>
        <pc:spChg chg="mod">
          <ac:chgData name="Peter Aughton" userId="e28fc633b7d9b56e" providerId="LiveId" clId="{0F2639DF-4DE3-4844-A593-3AE44E4DAB42}" dt="2020-07-02T05:20:37.246" v="2901" actId="20577"/>
          <ac:spMkLst>
            <pc:docMk/>
            <pc:sldMk cId="3309350851" sldId="261"/>
            <ac:spMk id="2" creationId="{B1FB8C54-9DC7-44C7-BD55-3DFD7805A88A}"/>
          </ac:spMkLst>
        </pc:spChg>
      </pc:sldChg>
      <pc:sldChg chg="del">
        <pc:chgData name="Peter Aughton" userId="e28fc633b7d9b56e" providerId="LiveId" clId="{0F2639DF-4DE3-4844-A593-3AE44E4DAB42}" dt="2020-07-09T04:07:52.052" v="3594" actId="2696"/>
        <pc:sldMkLst>
          <pc:docMk/>
          <pc:sldMk cId="2768151573" sldId="267"/>
        </pc:sldMkLst>
      </pc:sldChg>
      <pc:sldChg chg="modSp del mod">
        <pc:chgData name="Peter Aughton" userId="e28fc633b7d9b56e" providerId="LiveId" clId="{0F2639DF-4DE3-4844-A593-3AE44E4DAB42}" dt="2020-07-08T07:46:38.578" v="3051" actId="2696"/>
        <pc:sldMkLst>
          <pc:docMk/>
          <pc:sldMk cId="2566724547" sldId="268"/>
        </pc:sldMkLst>
        <pc:spChg chg="mod">
          <ac:chgData name="Peter Aughton" userId="e28fc633b7d9b56e" providerId="LiveId" clId="{0F2639DF-4DE3-4844-A593-3AE44E4DAB42}" dt="2020-07-02T04:05:59.388" v="192"/>
          <ac:spMkLst>
            <pc:docMk/>
            <pc:sldMk cId="2566724547" sldId="268"/>
            <ac:spMk id="2" creationId="{001DFF71-2223-4BDF-83AC-3194388BAEE2}"/>
          </ac:spMkLst>
        </pc:spChg>
      </pc:sldChg>
      <pc:sldChg chg="del">
        <pc:chgData name="Peter Aughton" userId="e28fc633b7d9b56e" providerId="LiveId" clId="{0F2639DF-4DE3-4844-A593-3AE44E4DAB42}" dt="2020-07-09T11:17:13.864" v="4079" actId="2696"/>
        <pc:sldMkLst>
          <pc:docMk/>
          <pc:sldMk cId="3670690113" sldId="274"/>
        </pc:sldMkLst>
      </pc:sldChg>
      <pc:sldChg chg="modSp mod">
        <pc:chgData name="Peter Aughton" userId="e28fc633b7d9b56e" providerId="LiveId" clId="{0F2639DF-4DE3-4844-A593-3AE44E4DAB42}" dt="2020-07-09T08:12:42.421" v="3984" actId="20577"/>
        <pc:sldMkLst>
          <pc:docMk/>
          <pc:sldMk cId="2716299283" sldId="275"/>
        </pc:sldMkLst>
        <pc:spChg chg="mod">
          <ac:chgData name="Peter Aughton" userId="e28fc633b7d9b56e" providerId="LiveId" clId="{0F2639DF-4DE3-4844-A593-3AE44E4DAB42}" dt="2020-07-09T04:24:41.540" v="3751" actId="6549"/>
          <ac:spMkLst>
            <pc:docMk/>
            <pc:sldMk cId="2716299283" sldId="275"/>
            <ac:spMk id="2" creationId="{DA05F9FE-3B30-4951-B1DD-180CE8658901}"/>
          </ac:spMkLst>
        </pc:spChg>
        <pc:spChg chg="mod">
          <ac:chgData name="Peter Aughton" userId="e28fc633b7d9b56e" providerId="LiveId" clId="{0F2639DF-4DE3-4844-A593-3AE44E4DAB42}" dt="2020-07-09T08:12:42.421" v="3984" actId="20577"/>
          <ac:spMkLst>
            <pc:docMk/>
            <pc:sldMk cId="2716299283" sldId="275"/>
            <ac:spMk id="28" creationId="{057B086D-8D1B-4665-A135-934A3EFFCDCD}"/>
          </ac:spMkLst>
        </pc:spChg>
      </pc:sldChg>
      <pc:sldChg chg="modSp">
        <pc:chgData name="Peter Aughton" userId="e28fc633b7d9b56e" providerId="LiveId" clId="{0F2639DF-4DE3-4844-A593-3AE44E4DAB42}" dt="2020-07-02T04:05:59.388" v="192"/>
        <pc:sldMkLst>
          <pc:docMk/>
          <pc:sldMk cId="1904739688" sldId="276"/>
        </pc:sldMkLst>
        <pc:spChg chg="mod">
          <ac:chgData name="Peter Aughton" userId="e28fc633b7d9b56e" providerId="LiveId" clId="{0F2639DF-4DE3-4844-A593-3AE44E4DAB42}" dt="2020-07-02T04:05:59.388" v="192"/>
          <ac:spMkLst>
            <pc:docMk/>
            <pc:sldMk cId="1904739688" sldId="276"/>
            <ac:spMk id="3" creationId="{6229FBC1-B3F5-4F75-88F2-A9E1912E910D}"/>
          </ac:spMkLst>
        </pc:spChg>
      </pc:sldChg>
      <pc:sldChg chg="modSp mod">
        <pc:chgData name="Peter Aughton" userId="e28fc633b7d9b56e" providerId="LiveId" clId="{0F2639DF-4DE3-4844-A593-3AE44E4DAB42}" dt="2020-07-09T10:20:32.432" v="4010" actId="20577"/>
        <pc:sldMkLst>
          <pc:docMk/>
          <pc:sldMk cId="3619003256" sldId="277"/>
        </pc:sldMkLst>
        <pc:spChg chg="mod">
          <ac:chgData name="Peter Aughton" userId="e28fc633b7d9b56e" providerId="LiveId" clId="{0F2639DF-4DE3-4844-A593-3AE44E4DAB42}" dt="2020-07-09T10:20:32.432" v="4010" actId="20577"/>
          <ac:spMkLst>
            <pc:docMk/>
            <pc:sldMk cId="3619003256" sldId="277"/>
            <ac:spMk id="3" creationId="{6229FBC1-B3F5-4F75-88F2-A9E1912E910D}"/>
          </ac:spMkLst>
        </pc:spChg>
      </pc:sldChg>
      <pc:sldChg chg="modSp">
        <pc:chgData name="Peter Aughton" userId="e28fc633b7d9b56e" providerId="LiveId" clId="{0F2639DF-4DE3-4844-A593-3AE44E4DAB42}" dt="2020-07-02T04:05:59.388" v="192"/>
        <pc:sldMkLst>
          <pc:docMk/>
          <pc:sldMk cId="645598833" sldId="278"/>
        </pc:sldMkLst>
        <pc:spChg chg="mod">
          <ac:chgData name="Peter Aughton" userId="e28fc633b7d9b56e" providerId="LiveId" clId="{0F2639DF-4DE3-4844-A593-3AE44E4DAB42}" dt="2020-07-02T04:05:59.388" v="192"/>
          <ac:spMkLst>
            <pc:docMk/>
            <pc:sldMk cId="645598833" sldId="278"/>
            <ac:spMk id="3" creationId="{6229FBC1-B3F5-4F75-88F2-A9E1912E910D}"/>
          </ac:spMkLst>
        </pc:spChg>
      </pc:sldChg>
      <pc:sldChg chg="modSp">
        <pc:chgData name="Peter Aughton" userId="e28fc633b7d9b56e" providerId="LiveId" clId="{0F2639DF-4DE3-4844-A593-3AE44E4DAB42}" dt="2020-07-08T08:11:35.897" v="3191"/>
        <pc:sldMkLst>
          <pc:docMk/>
          <pc:sldMk cId="1551601593" sldId="284"/>
        </pc:sldMkLst>
        <pc:picChg chg="mod">
          <ac:chgData name="Peter Aughton" userId="e28fc633b7d9b56e" providerId="LiveId" clId="{0F2639DF-4DE3-4844-A593-3AE44E4DAB42}" dt="2020-07-08T08:11:35.897" v="3191"/>
          <ac:picMkLst>
            <pc:docMk/>
            <pc:sldMk cId="1551601593" sldId="284"/>
            <ac:picMk id="6" creationId="{EC4F2DB9-F22B-4852-A0C7-D353D7E27E5F}"/>
          </ac:picMkLst>
        </pc:picChg>
      </pc:sldChg>
      <pc:sldChg chg="modSp mod">
        <pc:chgData name="Peter Aughton" userId="e28fc633b7d9b56e" providerId="LiveId" clId="{0F2639DF-4DE3-4844-A593-3AE44E4DAB42}" dt="2020-07-08T10:18:19.032" v="3354" actId="20577"/>
        <pc:sldMkLst>
          <pc:docMk/>
          <pc:sldMk cId="1259300984" sldId="286"/>
        </pc:sldMkLst>
        <pc:spChg chg="mod">
          <ac:chgData name="Peter Aughton" userId="e28fc633b7d9b56e" providerId="LiveId" clId="{0F2639DF-4DE3-4844-A593-3AE44E4DAB42}" dt="2020-07-08T10:18:19.032" v="3354" actId="20577"/>
          <ac:spMkLst>
            <pc:docMk/>
            <pc:sldMk cId="1259300984" sldId="286"/>
            <ac:spMk id="3" creationId="{4836C81C-3917-4202-963D-440496D184A1}"/>
          </ac:spMkLst>
        </pc:spChg>
      </pc:sldChg>
      <pc:sldChg chg="addSp delSp modSp new mod">
        <pc:chgData name="Peter Aughton" userId="e28fc633b7d9b56e" providerId="LiveId" clId="{0F2639DF-4DE3-4844-A593-3AE44E4DAB42}" dt="2020-07-09T11:26:15.438" v="4153" actId="20577"/>
        <pc:sldMkLst>
          <pc:docMk/>
          <pc:sldMk cId="1617235691" sldId="287"/>
        </pc:sldMkLst>
        <pc:spChg chg="mod">
          <ac:chgData name="Peter Aughton" userId="e28fc633b7d9b56e" providerId="LiveId" clId="{0F2639DF-4DE3-4844-A593-3AE44E4DAB42}" dt="2020-07-02T04:25:41.649" v="1465" actId="20577"/>
          <ac:spMkLst>
            <pc:docMk/>
            <pc:sldMk cId="1617235691" sldId="287"/>
            <ac:spMk id="2" creationId="{920E3D17-291D-445A-89E0-B0B758D74955}"/>
          </ac:spMkLst>
        </pc:spChg>
        <pc:spChg chg="mod">
          <ac:chgData name="Peter Aughton" userId="e28fc633b7d9b56e" providerId="LiveId" clId="{0F2639DF-4DE3-4844-A593-3AE44E4DAB42}" dt="2020-07-02T04:18:26.503" v="242" actId="1036"/>
          <ac:spMkLst>
            <pc:docMk/>
            <pc:sldMk cId="1617235691" sldId="287"/>
            <ac:spMk id="3" creationId="{C646AEEE-4645-4E05-9DAD-3461AF016BD6}"/>
          </ac:spMkLst>
        </pc:spChg>
        <pc:spChg chg="add del mod">
          <ac:chgData name="Peter Aughton" userId="e28fc633b7d9b56e" providerId="LiveId" clId="{0F2639DF-4DE3-4844-A593-3AE44E4DAB42}" dt="2020-07-09T05:21:11.425" v="3956" actId="478"/>
          <ac:spMkLst>
            <pc:docMk/>
            <pc:sldMk cId="1617235691" sldId="287"/>
            <ac:spMk id="6" creationId="{ADE51E3B-A8EC-49D7-BBFC-D72F37EA1DB4}"/>
          </ac:spMkLst>
        </pc:spChg>
        <pc:spChg chg="add del">
          <ac:chgData name="Peter Aughton" userId="e28fc633b7d9b56e" providerId="LiveId" clId="{0F2639DF-4DE3-4844-A593-3AE44E4DAB42}" dt="2020-07-02T04:17:06.060" v="196"/>
          <ac:spMkLst>
            <pc:docMk/>
            <pc:sldMk cId="1617235691" sldId="287"/>
            <ac:spMk id="6" creationId="{E7FA5D72-F46E-472A-B0FD-B64228006ECC}"/>
          </ac:spMkLst>
        </pc:spChg>
        <pc:spChg chg="add mod">
          <ac:chgData name="Peter Aughton" userId="e28fc633b7d9b56e" providerId="LiveId" clId="{0F2639DF-4DE3-4844-A593-3AE44E4DAB42}" dt="2020-07-02T04:18:42.074" v="352" actId="1038"/>
          <ac:spMkLst>
            <pc:docMk/>
            <pc:sldMk cId="1617235691" sldId="287"/>
            <ac:spMk id="7" creationId="{DF3AB8F8-B4B0-4891-9F74-0678007ED247}"/>
          </ac:spMkLst>
        </pc:spChg>
        <pc:spChg chg="add mod">
          <ac:chgData name="Peter Aughton" userId="e28fc633b7d9b56e" providerId="LiveId" clId="{0F2639DF-4DE3-4844-A593-3AE44E4DAB42}" dt="2020-07-02T05:10:30.420" v="2857" actId="1037"/>
          <ac:spMkLst>
            <pc:docMk/>
            <pc:sldMk cId="1617235691" sldId="287"/>
            <ac:spMk id="8" creationId="{8B234792-4DE2-46CD-A67A-59B085D3947B}"/>
          </ac:spMkLst>
        </pc:spChg>
        <pc:spChg chg="add mod">
          <ac:chgData name="Peter Aughton" userId="e28fc633b7d9b56e" providerId="LiveId" clId="{0F2639DF-4DE3-4844-A593-3AE44E4DAB42}" dt="2020-07-02T04:29:15.406" v="1651" actId="14100"/>
          <ac:spMkLst>
            <pc:docMk/>
            <pc:sldMk cId="1617235691" sldId="287"/>
            <ac:spMk id="9" creationId="{B02D9781-C0D7-46CC-9E00-423222E4C995}"/>
          </ac:spMkLst>
        </pc:spChg>
        <pc:spChg chg="add mod">
          <ac:chgData name="Peter Aughton" userId="e28fc633b7d9b56e" providerId="LiveId" clId="{0F2639DF-4DE3-4844-A593-3AE44E4DAB42}" dt="2020-07-02T05:11:24.586" v="2862" actId="255"/>
          <ac:spMkLst>
            <pc:docMk/>
            <pc:sldMk cId="1617235691" sldId="287"/>
            <ac:spMk id="10" creationId="{B2A5D4B0-CAA0-454F-89FA-4320454C089D}"/>
          </ac:spMkLst>
        </pc:spChg>
        <pc:spChg chg="add mod">
          <ac:chgData name="Peter Aughton" userId="e28fc633b7d9b56e" providerId="LiveId" clId="{0F2639DF-4DE3-4844-A593-3AE44E4DAB42}" dt="2020-07-02T04:29:26.479" v="1652" actId="14100"/>
          <ac:spMkLst>
            <pc:docMk/>
            <pc:sldMk cId="1617235691" sldId="287"/>
            <ac:spMk id="11" creationId="{30E366E0-DCCD-4967-AABF-15A35BC27C5A}"/>
          </ac:spMkLst>
        </pc:spChg>
        <pc:spChg chg="add mod">
          <ac:chgData name="Peter Aughton" userId="e28fc633b7d9b56e" providerId="LiveId" clId="{0F2639DF-4DE3-4844-A593-3AE44E4DAB42}" dt="2020-07-02T04:31:16.383" v="1655" actId="14100"/>
          <ac:spMkLst>
            <pc:docMk/>
            <pc:sldMk cId="1617235691" sldId="287"/>
            <ac:spMk id="12" creationId="{EB16B430-53D4-46EA-9E12-B917245F1BB6}"/>
          </ac:spMkLst>
        </pc:spChg>
        <pc:spChg chg="add mod">
          <ac:chgData name="Peter Aughton" userId="e28fc633b7d9b56e" providerId="LiveId" clId="{0F2639DF-4DE3-4844-A593-3AE44E4DAB42}" dt="2020-07-09T04:27:41.320" v="3845" actId="1037"/>
          <ac:spMkLst>
            <pc:docMk/>
            <pc:sldMk cId="1617235691" sldId="287"/>
            <ac:spMk id="13" creationId="{E96E8F97-531C-4B56-9430-E02B7FD25412}"/>
          </ac:spMkLst>
        </pc:spChg>
        <pc:spChg chg="add mod">
          <ac:chgData name="Peter Aughton" userId="e28fc633b7d9b56e" providerId="LiveId" clId="{0F2639DF-4DE3-4844-A593-3AE44E4DAB42}" dt="2020-07-02T04:28:07.759" v="1578" actId="1038"/>
          <ac:spMkLst>
            <pc:docMk/>
            <pc:sldMk cId="1617235691" sldId="287"/>
            <ac:spMk id="14" creationId="{3895B5BA-924B-45E1-BA87-3AC8BE0AE3F2}"/>
          </ac:spMkLst>
        </pc:spChg>
        <pc:spChg chg="add mod">
          <ac:chgData name="Peter Aughton" userId="e28fc633b7d9b56e" providerId="LiveId" clId="{0F2639DF-4DE3-4844-A593-3AE44E4DAB42}" dt="2020-07-02T05:11:32.602" v="2863" actId="255"/>
          <ac:spMkLst>
            <pc:docMk/>
            <pc:sldMk cId="1617235691" sldId="287"/>
            <ac:spMk id="15" creationId="{77DE5B46-175B-48B0-A262-FF51841EC84D}"/>
          </ac:spMkLst>
        </pc:spChg>
        <pc:spChg chg="add mod">
          <ac:chgData name="Peter Aughton" userId="e28fc633b7d9b56e" providerId="LiveId" clId="{0F2639DF-4DE3-4844-A593-3AE44E4DAB42}" dt="2020-07-02T04:18:26.503" v="242" actId="1036"/>
          <ac:spMkLst>
            <pc:docMk/>
            <pc:sldMk cId="1617235691" sldId="287"/>
            <ac:spMk id="16" creationId="{85AE967C-7F30-4FA2-A75C-FFC142AFE737}"/>
          </ac:spMkLst>
        </pc:spChg>
        <pc:spChg chg="add mod">
          <ac:chgData name="Peter Aughton" userId="e28fc633b7d9b56e" providerId="LiveId" clId="{0F2639DF-4DE3-4844-A593-3AE44E4DAB42}" dt="2020-07-02T04:18:26.503" v="242" actId="1036"/>
          <ac:spMkLst>
            <pc:docMk/>
            <pc:sldMk cId="1617235691" sldId="287"/>
            <ac:spMk id="17" creationId="{C6DE46DC-9303-4835-81D6-B0DD707B7B7B}"/>
          </ac:spMkLst>
        </pc:spChg>
        <pc:spChg chg="add mod">
          <ac:chgData name="Peter Aughton" userId="e28fc633b7d9b56e" providerId="LiveId" clId="{0F2639DF-4DE3-4844-A593-3AE44E4DAB42}" dt="2020-07-09T04:27:36.641" v="3839" actId="1035"/>
          <ac:spMkLst>
            <pc:docMk/>
            <pc:sldMk cId="1617235691" sldId="287"/>
            <ac:spMk id="18" creationId="{B0B8D139-144A-4093-A212-6D8E796A66C4}"/>
          </ac:spMkLst>
        </pc:spChg>
        <pc:spChg chg="add mod">
          <ac:chgData name="Peter Aughton" userId="e28fc633b7d9b56e" providerId="LiveId" clId="{0F2639DF-4DE3-4844-A593-3AE44E4DAB42}" dt="2020-07-09T04:11:59.136" v="3614" actId="20577"/>
          <ac:spMkLst>
            <pc:docMk/>
            <pc:sldMk cId="1617235691" sldId="287"/>
            <ac:spMk id="19" creationId="{F57DF83D-1767-45D1-BC3E-2CAE03875D5E}"/>
          </ac:spMkLst>
        </pc:spChg>
        <pc:spChg chg="add mod">
          <ac:chgData name="Peter Aughton" userId="e28fc633b7d9b56e" providerId="LiveId" clId="{0F2639DF-4DE3-4844-A593-3AE44E4DAB42}" dt="2020-07-09T11:26:15.438" v="4153" actId="20577"/>
          <ac:spMkLst>
            <pc:docMk/>
            <pc:sldMk cId="1617235691" sldId="287"/>
            <ac:spMk id="20" creationId="{FDF01E00-7F45-4D22-80B1-B0C505B38A53}"/>
          </ac:spMkLst>
        </pc:spChg>
        <pc:spChg chg="add mod">
          <ac:chgData name="Peter Aughton" userId="e28fc633b7d9b56e" providerId="LiveId" clId="{0F2639DF-4DE3-4844-A593-3AE44E4DAB42}" dt="2020-07-09T05:15:31.425" v="3895" actId="1036"/>
          <ac:spMkLst>
            <pc:docMk/>
            <pc:sldMk cId="1617235691" sldId="287"/>
            <ac:spMk id="21" creationId="{335299B1-36A0-448D-9794-C9072214A2FC}"/>
          </ac:spMkLst>
        </pc:spChg>
      </pc:sldChg>
      <pc:sldChg chg="modSp add del mod">
        <pc:chgData name="Peter Aughton" userId="e28fc633b7d9b56e" providerId="LiveId" clId="{0F2639DF-4DE3-4844-A593-3AE44E4DAB42}" dt="2020-07-08T07:48:35.607" v="3068" actId="20577"/>
        <pc:sldMkLst>
          <pc:docMk/>
          <pc:sldMk cId="2566724547" sldId="288"/>
        </pc:sldMkLst>
        <pc:spChg chg="mod">
          <ac:chgData name="Peter Aughton" userId="e28fc633b7d9b56e" providerId="LiveId" clId="{0F2639DF-4DE3-4844-A593-3AE44E4DAB42}" dt="2020-07-08T07:48:35.607" v="3068" actId="20577"/>
          <ac:spMkLst>
            <pc:docMk/>
            <pc:sldMk cId="2566724547" sldId="288"/>
            <ac:spMk id="7" creationId="{DD44DA8D-939D-4FCA-900D-EE272CE513B0}"/>
          </ac:spMkLst>
        </pc:spChg>
      </pc:sldChg>
      <pc:sldChg chg="addSp delSp modSp new del mod">
        <pc:chgData name="Peter Aughton" userId="e28fc633b7d9b56e" providerId="LiveId" clId="{0F2639DF-4DE3-4844-A593-3AE44E4DAB42}" dt="2020-07-08T08:02:13.628" v="3074" actId="2696"/>
        <pc:sldMkLst>
          <pc:docMk/>
          <pc:sldMk cId="315716181" sldId="289"/>
        </pc:sldMkLst>
        <pc:spChg chg="del">
          <ac:chgData name="Peter Aughton" userId="e28fc633b7d9b56e" providerId="LiveId" clId="{0F2639DF-4DE3-4844-A593-3AE44E4DAB42}" dt="2020-07-08T08:00:07.995" v="3070"/>
          <ac:spMkLst>
            <pc:docMk/>
            <pc:sldMk cId="315716181" sldId="289"/>
            <ac:spMk id="3" creationId="{34A80BCD-D00D-403C-9412-A014A854E685}"/>
          </ac:spMkLst>
        </pc:spChg>
        <pc:picChg chg="add mod">
          <ac:chgData name="Peter Aughton" userId="e28fc633b7d9b56e" providerId="LiveId" clId="{0F2639DF-4DE3-4844-A593-3AE44E4DAB42}" dt="2020-07-08T08:00:31.139" v="3073" actId="1076"/>
          <ac:picMkLst>
            <pc:docMk/>
            <pc:sldMk cId="315716181" sldId="289"/>
            <ac:picMk id="7" creationId="{237D7F8F-C5F4-46FC-9BC7-7D1AAB9244B7}"/>
          </ac:picMkLst>
        </pc:picChg>
      </pc:sldChg>
      <pc:sldChg chg="addSp delSp modSp new del mod">
        <pc:chgData name="Peter Aughton" userId="e28fc633b7d9b56e" providerId="LiveId" clId="{0F2639DF-4DE3-4844-A593-3AE44E4DAB42}" dt="2020-07-09T11:18:59.934" v="4080" actId="2696"/>
        <pc:sldMkLst>
          <pc:docMk/>
          <pc:sldMk cId="2703909302" sldId="289"/>
        </pc:sldMkLst>
        <pc:spChg chg="mod">
          <ac:chgData name="Peter Aughton" userId="e28fc633b7d9b56e" providerId="LiveId" clId="{0F2639DF-4DE3-4844-A593-3AE44E4DAB42}" dt="2020-07-08T08:14:02.842" v="3259" actId="6549"/>
          <ac:spMkLst>
            <pc:docMk/>
            <pc:sldMk cId="2703909302" sldId="289"/>
            <ac:spMk id="2" creationId="{94635B82-696B-4935-9463-9725DDB3CCBE}"/>
          </ac:spMkLst>
        </pc:spChg>
        <pc:spChg chg="del mod">
          <ac:chgData name="Peter Aughton" userId="e28fc633b7d9b56e" providerId="LiveId" clId="{0F2639DF-4DE3-4844-A593-3AE44E4DAB42}" dt="2020-07-08T08:11:54.954" v="3194"/>
          <ac:spMkLst>
            <pc:docMk/>
            <pc:sldMk cId="2703909302" sldId="289"/>
            <ac:spMk id="3" creationId="{67CEB88E-CB96-4ADF-AC14-095254546A41}"/>
          </ac:spMkLst>
        </pc:spChg>
        <pc:picChg chg="add mod">
          <ac:chgData name="Peter Aughton" userId="e28fc633b7d9b56e" providerId="LiveId" clId="{0F2639DF-4DE3-4844-A593-3AE44E4DAB42}" dt="2020-07-08T08:11:54.954" v="3194"/>
          <ac:picMkLst>
            <pc:docMk/>
            <pc:sldMk cId="2703909302" sldId="289"/>
            <ac:picMk id="6" creationId="{B2068572-FE54-41D5-978C-6A27D5763190}"/>
          </ac:picMkLst>
        </pc:picChg>
      </pc:sldChg>
      <pc:sldChg chg="add del">
        <pc:chgData name="Peter Aughton" userId="e28fc633b7d9b56e" providerId="LiveId" clId="{0F2639DF-4DE3-4844-A593-3AE44E4DAB42}" dt="2020-07-09T04:08:11.304" v="3597" actId="22"/>
        <pc:sldMkLst>
          <pc:docMk/>
          <pc:sldMk cId="2768151573" sldId="290"/>
        </pc:sldMkLst>
      </pc:sldChg>
      <pc:sldChg chg="addSp delSp modSp new mod">
        <pc:chgData name="Peter Aughton" userId="e28fc633b7d9b56e" providerId="LiveId" clId="{0F2639DF-4DE3-4844-A593-3AE44E4DAB42}" dt="2020-07-09T11:15:44.358" v="4078" actId="14100"/>
        <pc:sldMkLst>
          <pc:docMk/>
          <pc:sldMk cId="2700230062" sldId="291"/>
        </pc:sldMkLst>
        <pc:spChg chg="mod">
          <ac:chgData name="Peter Aughton" userId="e28fc633b7d9b56e" providerId="LiveId" clId="{0F2639DF-4DE3-4844-A593-3AE44E4DAB42}" dt="2020-07-09T11:15:37.303" v="4077" actId="1035"/>
          <ac:spMkLst>
            <pc:docMk/>
            <pc:sldMk cId="2700230062" sldId="291"/>
            <ac:spMk id="2" creationId="{5695DA59-C7C0-46BE-BA1F-5010F224FBB4}"/>
          </ac:spMkLst>
        </pc:spChg>
        <pc:spChg chg="del mod">
          <ac:chgData name="Peter Aughton" userId="e28fc633b7d9b56e" providerId="LiveId" clId="{0F2639DF-4DE3-4844-A593-3AE44E4DAB42}" dt="2020-07-09T11:13:48.249" v="4017"/>
          <ac:spMkLst>
            <pc:docMk/>
            <pc:sldMk cId="2700230062" sldId="291"/>
            <ac:spMk id="3" creationId="{C76AB41A-D376-4031-A4A2-2F9E30ACA847}"/>
          </ac:spMkLst>
        </pc:spChg>
        <pc:picChg chg="add mod">
          <ac:chgData name="Peter Aughton" userId="e28fc633b7d9b56e" providerId="LiveId" clId="{0F2639DF-4DE3-4844-A593-3AE44E4DAB42}" dt="2020-07-09T11:15:44.358" v="4078" actId="14100"/>
          <ac:picMkLst>
            <pc:docMk/>
            <pc:sldMk cId="2700230062" sldId="291"/>
            <ac:picMk id="6" creationId="{4A75C7EA-4C74-426D-91D1-E86F5F89228A}"/>
          </ac:picMkLst>
        </pc:picChg>
      </pc:sldChg>
    </pc:docChg>
  </pc:docChgLst>
  <pc:docChgLst>
    <pc:chgData name="Peter Aughton" userId="e28fc633b7d9b56e" providerId="LiveId" clId="{F0F1BB81-D7A2-4213-9EE2-12FF15909993}"/>
    <pc:docChg chg="delSld modSld">
      <pc:chgData name="Peter Aughton" userId="e28fc633b7d9b56e" providerId="LiveId" clId="{F0F1BB81-D7A2-4213-9EE2-12FF15909993}" dt="2020-09-07T10:14:55.768" v="0"/>
      <pc:docMkLst>
        <pc:docMk/>
      </pc:docMkLst>
      <pc:sldChg chg="del">
        <pc:chgData name="Peter Aughton" userId="e28fc633b7d9b56e" providerId="LiveId" clId="{F0F1BB81-D7A2-4213-9EE2-12FF15909993}" dt="2020-09-07T10:14:55.768" v="0"/>
        <pc:sldMkLst>
          <pc:docMk/>
          <pc:sldMk cId="2334083078" sldId="292"/>
        </pc:sldMkLst>
      </pc:sldChg>
    </pc:docChg>
  </pc:docChgLst>
  <pc:docChgLst>
    <pc:chgData name="Peter Aughton" userId="e28fc633b7d9b56e" providerId="LiveId" clId="{EF95E518-605F-4B43-8063-0F9BC6F3EFFB}"/>
    <pc:docChg chg="custSel modSld">
      <pc:chgData name="Peter Aughton" userId="e28fc633b7d9b56e" providerId="LiveId" clId="{EF95E518-605F-4B43-8063-0F9BC6F3EFFB}" dt="2020-09-08T10:28:19.975" v="64" actId="27636"/>
      <pc:docMkLst>
        <pc:docMk/>
      </pc:docMkLst>
      <pc:sldChg chg="modSp mod">
        <pc:chgData name="Peter Aughton" userId="e28fc633b7d9b56e" providerId="LiveId" clId="{EF95E518-605F-4B43-8063-0F9BC6F3EFFB}" dt="2020-09-08T10:28:19.975" v="64" actId="27636"/>
        <pc:sldMkLst>
          <pc:docMk/>
          <pc:sldMk cId="2493503402" sldId="256"/>
        </pc:sldMkLst>
        <pc:spChg chg="mod">
          <ac:chgData name="Peter Aughton" userId="e28fc633b7d9b56e" providerId="LiveId" clId="{EF95E518-605F-4B43-8063-0F9BC6F3EFFB}" dt="2020-09-08T10:28:19.975" v="64" actId="27636"/>
          <ac:spMkLst>
            <pc:docMk/>
            <pc:sldMk cId="2493503402" sldId="256"/>
            <ac:spMk id="3" creationId="{3F430E5C-0A87-4CFB-8A80-9F5E64A19664}"/>
          </ac:spMkLst>
        </pc:spChg>
      </pc:sldChg>
    </pc:docChg>
  </pc:docChgLst>
  <pc:docChgLst>
    <pc:chgData name="Peter Aughton" userId="e28fc633b7d9b56e" providerId="LiveId" clId="{B7410B68-93F5-4A43-92DE-E9DB0A1C07AD}"/>
    <pc:docChg chg="custSel modSld">
      <pc:chgData name="Peter Aughton" userId="e28fc633b7d9b56e" providerId="LiveId" clId="{B7410B68-93F5-4A43-92DE-E9DB0A1C07AD}" dt="2020-07-01T11:08:02.090" v="82" actId="20577"/>
      <pc:docMkLst>
        <pc:docMk/>
      </pc:docMkLst>
      <pc:sldChg chg="modSp mod">
        <pc:chgData name="Peter Aughton" userId="e28fc633b7d9b56e" providerId="LiveId" clId="{B7410B68-93F5-4A43-92DE-E9DB0A1C07AD}" dt="2020-07-01T11:08:02.090" v="82" actId="20577"/>
        <pc:sldMkLst>
          <pc:docMk/>
          <pc:sldMk cId="2493503402" sldId="256"/>
        </pc:sldMkLst>
        <pc:spChg chg="mod">
          <ac:chgData name="Peter Aughton" userId="e28fc633b7d9b56e" providerId="LiveId" clId="{B7410B68-93F5-4A43-92DE-E9DB0A1C07AD}" dt="2020-07-01T11:08:02.090" v="82" actId="20577"/>
          <ac:spMkLst>
            <pc:docMk/>
            <pc:sldMk cId="2493503402" sldId="256"/>
            <ac:spMk id="3" creationId="{3F430E5C-0A87-4CFB-8A80-9F5E64A19664}"/>
          </ac:spMkLst>
        </pc:spChg>
      </pc:sldChg>
    </pc:docChg>
  </pc:docChgLst>
  <pc:docChgLst>
    <pc:chgData name="Peter Aughton" userId="e28fc633b7d9b56e" providerId="LiveId" clId="{1692E112-F659-469A-AD86-9B76EBCFA7BE}"/>
    <pc:docChg chg="undo custSel addSld modSld">
      <pc:chgData name="Peter Aughton" userId="e28fc633b7d9b56e" providerId="LiveId" clId="{1692E112-F659-469A-AD86-9B76EBCFA7BE}" dt="2020-06-28T06:16:42.741" v="635" actId="20577"/>
      <pc:docMkLst>
        <pc:docMk/>
      </pc:docMkLst>
      <pc:sldChg chg="modSp mod">
        <pc:chgData name="Peter Aughton" userId="e28fc633b7d9b56e" providerId="LiveId" clId="{1692E112-F659-469A-AD86-9B76EBCFA7BE}" dt="2020-06-26T10:35:45.363" v="30" actId="20577"/>
        <pc:sldMkLst>
          <pc:docMk/>
          <pc:sldMk cId="3309350851" sldId="261"/>
        </pc:sldMkLst>
        <pc:spChg chg="mod">
          <ac:chgData name="Peter Aughton" userId="e28fc633b7d9b56e" providerId="LiveId" clId="{1692E112-F659-469A-AD86-9B76EBCFA7BE}" dt="2020-06-26T10:35:45.363" v="30" actId="20577"/>
          <ac:spMkLst>
            <pc:docMk/>
            <pc:sldMk cId="3309350851" sldId="261"/>
            <ac:spMk id="2" creationId="{B1FB8C54-9DC7-44C7-BD55-3DFD7805A88A}"/>
          </ac:spMkLst>
        </pc:spChg>
      </pc:sldChg>
      <pc:sldChg chg="modSp mod">
        <pc:chgData name="Peter Aughton" userId="e28fc633b7d9b56e" providerId="LiveId" clId="{1692E112-F659-469A-AD86-9B76EBCFA7BE}" dt="2020-06-28T06:12:05.394" v="502" actId="122"/>
        <pc:sldMkLst>
          <pc:docMk/>
          <pc:sldMk cId="2566724547" sldId="268"/>
        </pc:sldMkLst>
        <pc:spChg chg="mod">
          <ac:chgData name="Peter Aughton" userId="e28fc633b7d9b56e" providerId="LiveId" clId="{1692E112-F659-469A-AD86-9B76EBCFA7BE}" dt="2020-06-28T06:11:57.380" v="501" actId="122"/>
          <ac:spMkLst>
            <pc:docMk/>
            <pc:sldMk cId="2566724547" sldId="268"/>
            <ac:spMk id="7" creationId="{DD44DA8D-939D-4FCA-900D-EE272CE513B0}"/>
          </ac:spMkLst>
        </pc:spChg>
        <pc:spChg chg="mod">
          <ac:chgData name="Peter Aughton" userId="e28fc633b7d9b56e" providerId="LiveId" clId="{1692E112-F659-469A-AD86-9B76EBCFA7BE}" dt="2020-06-28T06:11:37.995" v="500" actId="20577"/>
          <ac:spMkLst>
            <pc:docMk/>
            <pc:sldMk cId="2566724547" sldId="268"/>
            <ac:spMk id="17" creationId="{B6D83A19-BA63-454D-8C95-0FFB48F1DD11}"/>
          </ac:spMkLst>
        </pc:spChg>
        <pc:spChg chg="mod">
          <ac:chgData name="Peter Aughton" userId="e28fc633b7d9b56e" providerId="LiveId" clId="{1692E112-F659-469A-AD86-9B76EBCFA7BE}" dt="2020-06-28T06:12:05.394" v="502" actId="122"/>
          <ac:spMkLst>
            <pc:docMk/>
            <pc:sldMk cId="2566724547" sldId="268"/>
            <ac:spMk id="18" creationId="{4A22A6E9-8A31-4C63-B6CA-E16694DE4AA5}"/>
          </ac:spMkLst>
        </pc:spChg>
      </pc:sldChg>
      <pc:sldChg chg="modSp mod">
        <pc:chgData name="Peter Aughton" userId="e28fc633b7d9b56e" providerId="LiveId" clId="{1692E112-F659-469A-AD86-9B76EBCFA7BE}" dt="2020-06-26T10:39:47.987" v="92" actId="20577"/>
        <pc:sldMkLst>
          <pc:docMk/>
          <pc:sldMk cId="863406257" sldId="273"/>
        </pc:sldMkLst>
        <pc:spChg chg="mod">
          <ac:chgData name="Peter Aughton" userId="e28fc633b7d9b56e" providerId="LiveId" clId="{1692E112-F659-469A-AD86-9B76EBCFA7BE}" dt="2020-06-26T10:39:47.987" v="92" actId="20577"/>
          <ac:spMkLst>
            <pc:docMk/>
            <pc:sldMk cId="863406257" sldId="273"/>
            <ac:spMk id="2" creationId="{40D2EDA9-5D9F-4656-B67A-4C6D013FFAC5}"/>
          </ac:spMkLst>
        </pc:spChg>
      </pc:sldChg>
      <pc:sldChg chg="modSp mod">
        <pc:chgData name="Peter Aughton" userId="e28fc633b7d9b56e" providerId="LiveId" clId="{1692E112-F659-469A-AD86-9B76EBCFA7BE}" dt="2020-06-26T10:36:22.130" v="54" actId="20577"/>
        <pc:sldMkLst>
          <pc:docMk/>
          <pc:sldMk cId="1904739688" sldId="276"/>
        </pc:sldMkLst>
        <pc:spChg chg="mod">
          <ac:chgData name="Peter Aughton" userId="e28fc633b7d9b56e" providerId="LiveId" clId="{1692E112-F659-469A-AD86-9B76EBCFA7BE}" dt="2020-06-26T10:36:22.130" v="54" actId="20577"/>
          <ac:spMkLst>
            <pc:docMk/>
            <pc:sldMk cId="1904739688" sldId="276"/>
            <ac:spMk id="3" creationId="{6229FBC1-B3F5-4F75-88F2-A9E1912E910D}"/>
          </ac:spMkLst>
        </pc:spChg>
      </pc:sldChg>
      <pc:sldChg chg="modSp mod">
        <pc:chgData name="Peter Aughton" userId="e28fc633b7d9b56e" providerId="LiveId" clId="{1692E112-F659-469A-AD86-9B76EBCFA7BE}" dt="2020-06-26T10:37:25.182" v="69" actId="20577"/>
        <pc:sldMkLst>
          <pc:docMk/>
          <pc:sldMk cId="3619003256" sldId="277"/>
        </pc:sldMkLst>
        <pc:spChg chg="mod">
          <ac:chgData name="Peter Aughton" userId="e28fc633b7d9b56e" providerId="LiveId" clId="{1692E112-F659-469A-AD86-9B76EBCFA7BE}" dt="2020-06-26T10:37:25.182" v="69" actId="20577"/>
          <ac:spMkLst>
            <pc:docMk/>
            <pc:sldMk cId="3619003256" sldId="277"/>
            <ac:spMk id="3" creationId="{6229FBC1-B3F5-4F75-88F2-A9E1912E910D}"/>
          </ac:spMkLst>
        </pc:spChg>
      </pc:sldChg>
      <pc:sldChg chg="modSp mod">
        <pc:chgData name="Peter Aughton" userId="e28fc633b7d9b56e" providerId="LiveId" clId="{1692E112-F659-469A-AD86-9B76EBCFA7BE}" dt="2020-06-26T11:05:49.312" v="428" actId="27636"/>
        <pc:sldMkLst>
          <pc:docMk/>
          <pc:sldMk cId="645598833" sldId="278"/>
        </pc:sldMkLst>
        <pc:spChg chg="mod">
          <ac:chgData name="Peter Aughton" userId="e28fc633b7d9b56e" providerId="LiveId" clId="{1692E112-F659-469A-AD86-9B76EBCFA7BE}" dt="2020-06-26T11:05:49.312" v="428" actId="27636"/>
          <ac:spMkLst>
            <pc:docMk/>
            <pc:sldMk cId="645598833" sldId="278"/>
            <ac:spMk id="3" creationId="{6229FBC1-B3F5-4F75-88F2-A9E1912E910D}"/>
          </ac:spMkLst>
        </pc:spChg>
      </pc:sldChg>
      <pc:sldChg chg="addSp modSp mod">
        <pc:chgData name="Peter Aughton" userId="e28fc633b7d9b56e" providerId="LiveId" clId="{1692E112-F659-469A-AD86-9B76EBCFA7BE}" dt="2020-06-28T06:14:13.885" v="551" actId="20577"/>
        <pc:sldMkLst>
          <pc:docMk/>
          <pc:sldMk cId="368875374" sldId="282"/>
        </pc:sldMkLst>
        <pc:spChg chg="mod">
          <ac:chgData name="Peter Aughton" userId="e28fc633b7d9b56e" providerId="LiveId" clId="{1692E112-F659-469A-AD86-9B76EBCFA7BE}" dt="2020-06-28T06:14:13.885" v="551" actId="20577"/>
          <ac:spMkLst>
            <pc:docMk/>
            <pc:sldMk cId="368875374" sldId="282"/>
            <ac:spMk id="2" creationId="{9FBD5A9C-9655-4C86-8DDE-5AD2EB031B8C}"/>
          </ac:spMkLst>
        </pc:spChg>
        <pc:spChg chg="mod">
          <ac:chgData name="Peter Aughton" userId="e28fc633b7d9b56e" providerId="LiveId" clId="{1692E112-F659-469A-AD86-9B76EBCFA7BE}" dt="2020-06-26T11:00:37.447" v="399" actId="1037"/>
          <ac:spMkLst>
            <pc:docMk/>
            <pc:sldMk cId="368875374" sldId="282"/>
            <ac:spMk id="24" creationId="{3D4907C8-BCEE-4153-8E90-836D3EBC8EBE}"/>
          </ac:spMkLst>
        </pc:spChg>
        <pc:spChg chg="mod">
          <ac:chgData name="Peter Aughton" userId="e28fc633b7d9b56e" providerId="LiveId" clId="{1692E112-F659-469A-AD86-9B76EBCFA7BE}" dt="2020-06-26T10:57:27.624" v="229" actId="14100"/>
          <ac:spMkLst>
            <pc:docMk/>
            <pc:sldMk cId="368875374" sldId="282"/>
            <ac:spMk id="32" creationId="{1EF284A2-AF65-47B6-8744-D9B5317B03EC}"/>
          </ac:spMkLst>
        </pc:spChg>
        <pc:spChg chg="mod">
          <ac:chgData name="Peter Aughton" userId="e28fc633b7d9b56e" providerId="LiveId" clId="{1692E112-F659-469A-AD86-9B76EBCFA7BE}" dt="2020-06-26T11:00:46.383" v="411" actId="1037"/>
          <ac:spMkLst>
            <pc:docMk/>
            <pc:sldMk cId="368875374" sldId="282"/>
            <ac:spMk id="35" creationId="{0914C03C-CC5E-4A0E-B4CA-129B640306CD}"/>
          </ac:spMkLst>
        </pc:spChg>
        <pc:spChg chg="add mod">
          <ac:chgData name="Peter Aughton" userId="e28fc633b7d9b56e" providerId="LiveId" clId="{1692E112-F659-469A-AD86-9B76EBCFA7BE}" dt="2020-06-26T10:59:05.083" v="331" actId="1035"/>
          <ac:spMkLst>
            <pc:docMk/>
            <pc:sldMk cId="368875374" sldId="282"/>
            <ac:spMk id="44" creationId="{6F772BDE-9B61-47EB-8C8B-048761DDDD49}"/>
          </ac:spMkLst>
        </pc:spChg>
        <pc:spChg chg="mod">
          <ac:chgData name="Peter Aughton" userId="e28fc633b7d9b56e" providerId="LiveId" clId="{1692E112-F659-469A-AD86-9B76EBCFA7BE}" dt="2020-06-26T10:52:05.893" v="227" actId="20577"/>
          <ac:spMkLst>
            <pc:docMk/>
            <pc:sldMk cId="368875374" sldId="282"/>
            <ac:spMk id="46" creationId="{2522358D-0CEA-4432-AE00-ECF3A653AF5A}"/>
          </ac:spMkLst>
        </pc:spChg>
        <pc:spChg chg="mod">
          <ac:chgData name="Peter Aughton" userId="e28fc633b7d9b56e" providerId="LiveId" clId="{1692E112-F659-469A-AD86-9B76EBCFA7BE}" dt="2020-06-26T10:51:52.124" v="224" actId="20577"/>
          <ac:spMkLst>
            <pc:docMk/>
            <pc:sldMk cId="368875374" sldId="282"/>
            <ac:spMk id="47" creationId="{8DA22714-0E47-4774-8B9F-C17B6F0CEC58}"/>
          </ac:spMkLst>
        </pc:spChg>
        <pc:spChg chg="add mod">
          <ac:chgData name="Peter Aughton" userId="e28fc633b7d9b56e" providerId="LiveId" clId="{1692E112-F659-469A-AD86-9B76EBCFA7BE}" dt="2020-06-26T11:00:04.721" v="393" actId="20577"/>
          <ac:spMkLst>
            <pc:docMk/>
            <pc:sldMk cId="368875374" sldId="282"/>
            <ac:spMk id="51" creationId="{D5336297-9F93-4C7E-B20F-2E00B1AC5F08}"/>
          </ac:spMkLst>
        </pc:spChg>
        <pc:spChg chg="mod">
          <ac:chgData name="Peter Aughton" userId="e28fc633b7d9b56e" providerId="LiveId" clId="{1692E112-F659-469A-AD86-9B76EBCFA7BE}" dt="2020-06-26T10:48:09.140" v="172" actId="20577"/>
          <ac:spMkLst>
            <pc:docMk/>
            <pc:sldMk cId="368875374" sldId="282"/>
            <ac:spMk id="84" creationId="{FFD009E3-2ECA-4B2F-8B3B-A9DB65ED6488}"/>
          </ac:spMkLst>
        </pc:spChg>
        <pc:cxnChg chg="add mod">
          <ac:chgData name="Peter Aughton" userId="e28fc633b7d9b56e" providerId="LiveId" clId="{1692E112-F659-469A-AD86-9B76EBCFA7BE}" dt="2020-06-26T10:59:18.786" v="335" actId="1036"/>
          <ac:cxnSpMkLst>
            <pc:docMk/>
            <pc:sldMk cId="368875374" sldId="282"/>
            <ac:cxnSpMk id="45" creationId="{EFEBCF00-6F0E-433A-B105-3CBE4D786072}"/>
          </ac:cxnSpMkLst>
        </pc:cxnChg>
      </pc:sldChg>
      <pc:sldChg chg="modSp mod">
        <pc:chgData name="Peter Aughton" userId="e28fc633b7d9b56e" providerId="LiveId" clId="{1692E112-F659-469A-AD86-9B76EBCFA7BE}" dt="2020-06-28T06:15:25.696" v="581" actId="20577"/>
        <pc:sldMkLst>
          <pc:docMk/>
          <pc:sldMk cId="1094150577" sldId="283"/>
        </pc:sldMkLst>
        <pc:spChg chg="mod">
          <ac:chgData name="Peter Aughton" userId="e28fc633b7d9b56e" providerId="LiveId" clId="{1692E112-F659-469A-AD86-9B76EBCFA7BE}" dt="2020-06-28T06:15:25.696" v="581" actId="20577"/>
          <ac:spMkLst>
            <pc:docMk/>
            <pc:sldMk cId="1094150577" sldId="283"/>
            <ac:spMk id="2" creationId="{9FBD5A9C-9655-4C86-8DDE-5AD2EB031B8C}"/>
          </ac:spMkLst>
        </pc:spChg>
        <pc:spChg chg="mod">
          <ac:chgData name="Peter Aughton" userId="e28fc633b7d9b56e" providerId="LiveId" clId="{1692E112-F659-469A-AD86-9B76EBCFA7BE}" dt="2020-06-26T10:48:47.551" v="221" actId="20577"/>
          <ac:spMkLst>
            <pc:docMk/>
            <pc:sldMk cId="1094150577" sldId="283"/>
            <ac:spMk id="84" creationId="{FFD009E3-2ECA-4B2F-8B3B-A9DB65ED6488}"/>
          </ac:spMkLst>
        </pc:spChg>
      </pc:sldChg>
      <pc:sldChg chg="modSp mod">
        <pc:chgData name="Peter Aughton" userId="e28fc633b7d9b56e" providerId="LiveId" clId="{1692E112-F659-469A-AD86-9B76EBCFA7BE}" dt="2020-06-28T06:16:42.741" v="635" actId="20577"/>
        <pc:sldMkLst>
          <pc:docMk/>
          <pc:sldMk cId="1551601593" sldId="284"/>
        </pc:sldMkLst>
        <pc:spChg chg="mod">
          <ac:chgData name="Peter Aughton" userId="e28fc633b7d9b56e" providerId="LiveId" clId="{1692E112-F659-469A-AD86-9B76EBCFA7BE}" dt="2020-06-28T06:16:42.741" v="635" actId="20577"/>
          <ac:spMkLst>
            <pc:docMk/>
            <pc:sldMk cId="1551601593" sldId="284"/>
            <ac:spMk id="2" creationId="{2C4CE890-02CD-4237-AFAF-A9F43BBB192D}"/>
          </ac:spMkLst>
        </pc:spChg>
      </pc:sldChg>
      <pc:sldChg chg="modSp new mod">
        <pc:chgData name="Peter Aughton" userId="e28fc633b7d9b56e" providerId="LiveId" clId="{1692E112-F659-469A-AD86-9B76EBCFA7BE}" dt="2020-06-28T06:16:19.922" v="624" actId="20577"/>
        <pc:sldMkLst>
          <pc:docMk/>
          <pc:sldMk cId="556921119" sldId="285"/>
        </pc:sldMkLst>
        <pc:spChg chg="mod">
          <ac:chgData name="Peter Aughton" userId="e28fc633b7d9b56e" providerId="LiveId" clId="{1692E112-F659-469A-AD86-9B76EBCFA7BE}" dt="2020-06-28T06:16:04.460" v="593" actId="20577"/>
          <ac:spMkLst>
            <pc:docMk/>
            <pc:sldMk cId="556921119" sldId="285"/>
            <ac:spMk id="2" creationId="{F5583208-F6D4-4C1E-A2C7-39D56A78578B}"/>
          </ac:spMkLst>
        </pc:spChg>
        <pc:spChg chg="mod">
          <ac:chgData name="Peter Aughton" userId="e28fc633b7d9b56e" providerId="LiveId" clId="{1692E112-F659-469A-AD86-9B76EBCFA7BE}" dt="2020-06-28T06:16:19.922" v="624" actId="20577"/>
          <ac:spMkLst>
            <pc:docMk/>
            <pc:sldMk cId="556921119" sldId="285"/>
            <ac:spMk id="3" creationId="{4836C81C-3917-4202-963D-440496D184A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E1EF5-7F64-45D9-AECD-661B32DFB68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4E3D40FD-9389-49F6-BCCA-CB635C3761D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Manufacturing </a:t>
          </a:r>
          <a:endParaRPr lang="en-US"/>
        </a:p>
      </dgm:t>
    </dgm:pt>
    <dgm:pt modelId="{E28772DC-0DC5-4B03-8168-6AA04D2C3BC4}" type="parTrans" cxnId="{0151BB4B-0398-44D5-97B3-64B24D20087E}">
      <dgm:prSet/>
      <dgm:spPr/>
      <dgm:t>
        <a:bodyPr/>
        <a:lstStyle/>
        <a:p>
          <a:endParaRPr lang="en-US"/>
        </a:p>
      </dgm:t>
    </dgm:pt>
    <dgm:pt modelId="{D1B70C8E-F636-48F9-828E-F17F6B0E5BA3}" type="sibTrans" cxnId="{0151BB4B-0398-44D5-97B3-64B24D20087E}">
      <dgm:prSet/>
      <dgm:spPr/>
      <dgm:t>
        <a:bodyPr/>
        <a:lstStyle/>
        <a:p>
          <a:endParaRPr lang="en-US"/>
        </a:p>
      </dgm:t>
    </dgm:pt>
    <dgm:pt modelId="{912F800C-6B8D-41F6-B9C7-053E25C22F6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Telecommunications</a:t>
          </a:r>
          <a:endParaRPr lang="en-US"/>
        </a:p>
      </dgm:t>
    </dgm:pt>
    <dgm:pt modelId="{9A281701-9D3F-42E8-814F-720AECCC699C}" type="parTrans" cxnId="{9C8FA984-6CEA-4EC4-A1E0-D11AC80FBC63}">
      <dgm:prSet/>
      <dgm:spPr/>
      <dgm:t>
        <a:bodyPr/>
        <a:lstStyle/>
        <a:p>
          <a:endParaRPr lang="en-US"/>
        </a:p>
      </dgm:t>
    </dgm:pt>
    <dgm:pt modelId="{D1DD612B-1291-46C4-A2E3-D9ED6F72F283}" type="sibTrans" cxnId="{9C8FA984-6CEA-4EC4-A1E0-D11AC80FBC63}">
      <dgm:prSet/>
      <dgm:spPr/>
      <dgm:t>
        <a:bodyPr/>
        <a:lstStyle/>
        <a:p>
          <a:endParaRPr lang="en-US"/>
        </a:p>
      </dgm:t>
    </dgm:pt>
    <dgm:pt modelId="{0B2DE9E7-329F-4864-B406-D644F22D843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Disability care</a:t>
          </a:r>
          <a:endParaRPr lang="en-US"/>
        </a:p>
      </dgm:t>
    </dgm:pt>
    <dgm:pt modelId="{05237552-ADF9-402F-A096-8A76A901A7F5}" type="parTrans" cxnId="{F68F5419-5690-43B6-8992-AE7F9EA24847}">
      <dgm:prSet/>
      <dgm:spPr/>
      <dgm:t>
        <a:bodyPr/>
        <a:lstStyle/>
        <a:p>
          <a:endParaRPr lang="en-US"/>
        </a:p>
      </dgm:t>
    </dgm:pt>
    <dgm:pt modelId="{7C070A06-7324-47C6-B4FC-DA2BAD330DE4}" type="sibTrans" cxnId="{F68F5419-5690-43B6-8992-AE7F9EA24847}">
      <dgm:prSet/>
      <dgm:spPr/>
      <dgm:t>
        <a:bodyPr/>
        <a:lstStyle/>
        <a:p>
          <a:endParaRPr lang="en-US"/>
        </a:p>
      </dgm:t>
    </dgm:pt>
    <dgm:pt modelId="{8AFCA6AE-737B-4EA6-80F5-B3A82C57999F}" type="pres">
      <dgm:prSet presAssocID="{1E6E1EF5-7F64-45D9-AECD-661B32DFB68B}" presName="root" presStyleCnt="0">
        <dgm:presLayoutVars>
          <dgm:dir/>
          <dgm:resizeHandles val="exact"/>
        </dgm:presLayoutVars>
      </dgm:prSet>
      <dgm:spPr/>
    </dgm:pt>
    <dgm:pt modelId="{00E66F3D-C0EC-4786-90C6-5D799984AE02}" type="pres">
      <dgm:prSet presAssocID="{4E3D40FD-9389-49F6-BCCA-CB635C3761D3}" presName="compNode" presStyleCnt="0"/>
      <dgm:spPr/>
    </dgm:pt>
    <dgm:pt modelId="{783337E4-98E4-4C19-9498-4BB591E96CB4}" type="pres">
      <dgm:prSet presAssocID="{4E3D40FD-9389-49F6-BCCA-CB635C3761D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6CD4FCE-387C-4144-879D-29C0A5E6A14C}" type="pres">
      <dgm:prSet presAssocID="{4E3D40FD-9389-49F6-BCCA-CB635C3761D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0A6CFCD7-F293-4E73-BFEF-A930E142012C}" type="pres">
      <dgm:prSet presAssocID="{4E3D40FD-9389-49F6-BCCA-CB635C3761D3}" presName="spaceRect" presStyleCnt="0"/>
      <dgm:spPr/>
    </dgm:pt>
    <dgm:pt modelId="{B3BB2021-D27E-4189-B32E-4AF3E1BB2362}" type="pres">
      <dgm:prSet presAssocID="{4E3D40FD-9389-49F6-BCCA-CB635C3761D3}" presName="textRect" presStyleLbl="revTx" presStyleIdx="0" presStyleCnt="3">
        <dgm:presLayoutVars>
          <dgm:chMax val="1"/>
          <dgm:chPref val="1"/>
        </dgm:presLayoutVars>
      </dgm:prSet>
      <dgm:spPr/>
    </dgm:pt>
    <dgm:pt modelId="{DD0785B6-99B7-4014-AF83-243D6BC17F1B}" type="pres">
      <dgm:prSet presAssocID="{D1B70C8E-F636-48F9-828E-F17F6B0E5BA3}" presName="sibTrans" presStyleCnt="0"/>
      <dgm:spPr/>
    </dgm:pt>
    <dgm:pt modelId="{7C41CE12-7D58-4846-AB2C-DD6D32685A25}" type="pres">
      <dgm:prSet presAssocID="{912F800C-6B8D-41F6-B9C7-053E25C22F66}" presName="compNode" presStyleCnt="0"/>
      <dgm:spPr/>
    </dgm:pt>
    <dgm:pt modelId="{C4EC011A-A884-4B94-B9F7-8C95C45681B4}" type="pres">
      <dgm:prSet presAssocID="{912F800C-6B8D-41F6-B9C7-053E25C22F66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A570142-3D69-4FBF-A607-F022EFA608DA}" type="pres">
      <dgm:prSet presAssocID="{912F800C-6B8D-41F6-B9C7-053E25C22F6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C404141C-019B-496E-B3FB-AAA728DB8010}" type="pres">
      <dgm:prSet presAssocID="{912F800C-6B8D-41F6-B9C7-053E25C22F66}" presName="spaceRect" presStyleCnt="0"/>
      <dgm:spPr/>
    </dgm:pt>
    <dgm:pt modelId="{D6DC1135-3DE2-4A0F-B7FD-1D9A7DA48CA6}" type="pres">
      <dgm:prSet presAssocID="{912F800C-6B8D-41F6-B9C7-053E25C22F66}" presName="textRect" presStyleLbl="revTx" presStyleIdx="1" presStyleCnt="3">
        <dgm:presLayoutVars>
          <dgm:chMax val="1"/>
          <dgm:chPref val="1"/>
        </dgm:presLayoutVars>
      </dgm:prSet>
      <dgm:spPr/>
    </dgm:pt>
    <dgm:pt modelId="{6952682C-CF28-40B7-9CD6-F4CE35F3623D}" type="pres">
      <dgm:prSet presAssocID="{D1DD612B-1291-46C4-A2E3-D9ED6F72F283}" presName="sibTrans" presStyleCnt="0"/>
      <dgm:spPr/>
    </dgm:pt>
    <dgm:pt modelId="{9DDDCAD1-BC44-495D-978D-B7B4195C619A}" type="pres">
      <dgm:prSet presAssocID="{0B2DE9E7-329F-4864-B406-D644F22D843D}" presName="compNode" presStyleCnt="0"/>
      <dgm:spPr/>
    </dgm:pt>
    <dgm:pt modelId="{E9B6014D-FB4A-40DD-91AF-0321284448B7}" type="pres">
      <dgm:prSet presAssocID="{0B2DE9E7-329F-4864-B406-D644F22D843D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E271126-3A72-4545-BF64-70EB0210DFC4}" type="pres">
      <dgm:prSet presAssocID="{0B2DE9E7-329F-4864-B406-D644F22D843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30AA2AB8-4F16-46D8-9D6A-B57CE0EA198F}" type="pres">
      <dgm:prSet presAssocID="{0B2DE9E7-329F-4864-B406-D644F22D843D}" presName="spaceRect" presStyleCnt="0"/>
      <dgm:spPr/>
    </dgm:pt>
    <dgm:pt modelId="{33FFC2D4-C355-4514-A4B0-DDEAAE02C650}" type="pres">
      <dgm:prSet presAssocID="{0B2DE9E7-329F-4864-B406-D644F22D843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DB7FB17-B661-46AA-B268-F29BDFAD0B09}" type="presOf" srcId="{912F800C-6B8D-41F6-B9C7-053E25C22F66}" destId="{D6DC1135-3DE2-4A0F-B7FD-1D9A7DA48CA6}" srcOrd="0" destOrd="0" presId="urn:microsoft.com/office/officeart/2018/5/layout/IconLeafLabelList"/>
    <dgm:cxn modelId="{F68F5419-5690-43B6-8992-AE7F9EA24847}" srcId="{1E6E1EF5-7F64-45D9-AECD-661B32DFB68B}" destId="{0B2DE9E7-329F-4864-B406-D644F22D843D}" srcOrd="2" destOrd="0" parTransId="{05237552-ADF9-402F-A096-8A76A901A7F5}" sibTransId="{7C070A06-7324-47C6-B4FC-DA2BAD330DE4}"/>
    <dgm:cxn modelId="{0151BB4B-0398-44D5-97B3-64B24D20087E}" srcId="{1E6E1EF5-7F64-45D9-AECD-661B32DFB68B}" destId="{4E3D40FD-9389-49F6-BCCA-CB635C3761D3}" srcOrd="0" destOrd="0" parTransId="{E28772DC-0DC5-4B03-8168-6AA04D2C3BC4}" sibTransId="{D1B70C8E-F636-48F9-828E-F17F6B0E5BA3}"/>
    <dgm:cxn modelId="{1F538471-9DD4-4497-BE8A-9257EC5C63EB}" type="presOf" srcId="{0B2DE9E7-329F-4864-B406-D644F22D843D}" destId="{33FFC2D4-C355-4514-A4B0-DDEAAE02C650}" srcOrd="0" destOrd="0" presId="urn:microsoft.com/office/officeart/2018/5/layout/IconLeafLabelList"/>
    <dgm:cxn modelId="{F1B5367A-903E-48D8-87F7-5CF3B6EA470C}" type="presOf" srcId="{1E6E1EF5-7F64-45D9-AECD-661B32DFB68B}" destId="{8AFCA6AE-737B-4EA6-80F5-B3A82C57999F}" srcOrd="0" destOrd="0" presId="urn:microsoft.com/office/officeart/2018/5/layout/IconLeafLabelList"/>
    <dgm:cxn modelId="{9C8FA984-6CEA-4EC4-A1E0-D11AC80FBC63}" srcId="{1E6E1EF5-7F64-45D9-AECD-661B32DFB68B}" destId="{912F800C-6B8D-41F6-B9C7-053E25C22F66}" srcOrd="1" destOrd="0" parTransId="{9A281701-9D3F-42E8-814F-720AECCC699C}" sibTransId="{D1DD612B-1291-46C4-A2E3-D9ED6F72F283}"/>
    <dgm:cxn modelId="{27C911AA-612A-412F-92BA-47CD40DF70BA}" type="presOf" srcId="{4E3D40FD-9389-49F6-BCCA-CB635C3761D3}" destId="{B3BB2021-D27E-4189-B32E-4AF3E1BB2362}" srcOrd="0" destOrd="0" presId="urn:microsoft.com/office/officeart/2018/5/layout/IconLeafLabelList"/>
    <dgm:cxn modelId="{B539AF0E-CE60-44BD-9458-4568DA7718AC}" type="presParOf" srcId="{8AFCA6AE-737B-4EA6-80F5-B3A82C57999F}" destId="{00E66F3D-C0EC-4786-90C6-5D799984AE02}" srcOrd="0" destOrd="0" presId="urn:microsoft.com/office/officeart/2018/5/layout/IconLeafLabelList"/>
    <dgm:cxn modelId="{35F4B72A-2EE9-465A-AAC9-867F8F74CCF0}" type="presParOf" srcId="{00E66F3D-C0EC-4786-90C6-5D799984AE02}" destId="{783337E4-98E4-4C19-9498-4BB591E96CB4}" srcOrd="0" destOrd="0" presId="urn:microsoft.com/office/officeart/2018/5/layout/IconLeafLabelList"/>
    <dgm:cxn modelId="{44D3008B-A56B-45AF-88C6-8234D93BD609}" type="presParOf" srcId="{00E66F3D-C0EC-4786-90C6-5D799984AE02}" destId="{A6CD4FCE-387C-4144-879D-29C0A5E6A14C}" srcOrd="1" destOrd="0" presId="urn:microsoft.com/office/officeart/2018/5/layout/IconLeafLabelList"/>
    <dgm:cxn modelId="{276FC997-C460-4038-AE98-4C25805EE5AC}" type="presParOf" srcId="{00E66F3D-C0EC-4786-90C6-5D799984AE02}" destId="{0A6CFCD7-F293-4E73-BFEF-A930E142012C}" srcOrd="2" destOrd="0" presId="urn:microsoft.com/office/officeart/2018/5/layout/IconLeafLabelList"/>
    <dgm:cxn modelId="{27232C7F-9E6F-46D2-8B02-B1214A34080F}" type="presParOf" srcId="{00E66F3D-C0EC-4786-90C6-5D799984AE02}" destId="{B3BB2021-D27E-4189-B32E-4AF3E1BB2362}" srcOrd="3" destOrd="0" presId="urn:microsoft.com/office/officeart/2018/5/layout/IconLeafLabelList"/>
    <dgm:cxn modelId="{F093B05E-B17B-4CAA-A8BE-DA36948BB3DB}" type="presParOf" srcId="{8AFCA6AE-737B-4EA6-80F5-B3A82C57999F}" destId="{DD0785B6-99B7-4014-AF83-243D6BC17F1B}" srcOrd="1" destOrd="0" presId="urn:microsoft.com/office/officeart/2018/5/layout/IconLeafLabelList"/>
    <dgm:cxn modelId="{2424863E-34EF-4213-907D-7505C5F54162}" type="presParOf" srcId="{8AFCA6AE-737B-4EA6-80F5-B3A82C57999F}" destId="{7C41CE12-7D58-4846-AB2C-DD6D32685A25}" srcOrd="2" destOrd="0" presId="urn:microsoft.com/office/officeart/2018/5/layout/IconLeafLabelList"/>
    <dgm:cxn modelId="{878A146C-BA6E-441E-B059-006212C9ACCF}" type="presParOf" srcId="{7C41CE12-7D58-4846-AB2C-DD6D32685A25}" destId="{C4EC011A-A884-4B94-B9F7-8C95C45681B4}" srcOrd="0" destOrd="0" presId="urn:microsoft.com/office/officeart/2018/5/layout/IconLeafLabelList"/>
    <dgm:cxn modelId="{E804FBC5-13C8-480A-BC4F-7D5AB0B2A8B3}" type="presParOf" srcId="{7C41CE12-7D58-4846-AB2C-DD6D32685A25}" destId="{5A570142-3D69-4FBF-A607-F022EFA608DA}" srcOrd="1" destOrd="0" presId="urn:microsoft.com/office/officeart/2018/5/layout/IconLeafLabelList"/>
    <dgm:cxn modelId="{36923DF3-AB45-47E1-8806-C04434FD10E3}" type="presParOf" srcId="{7C41CE12-7D58-4846-AB2C-DD6D32685A25}" destId="{C404141C-019B-496E-B3FB-AAA728DB8010}" srcOrd="2" destOrd="0" presId="urn:microsoft.com/office/officeart/2018/5/layout/IconLeafLabelList"/>
    <dgm:cxn modelId="{65BFB64C-67EE-4633-87CA-843355282258}" type="presParOf" srcId="{7C41CE12-7D58-4846-AB2C-DD6D32685A25}" destId="{D6DC1135-3DE2-4A0F-B7FD-1D9A7DA48CA6}" srcOrd="3" destOrd="0" presId="urn:microsoft.com/office/officeart/2018/5/layout/IconLeafLabelList"/>
    <dgm:cxn modelId="{3313A0FA-F8CD-48C0-A72A-F142A27CE5ED}" type="presParOf" srcId="{8AFCA6AE-737B-4EA6-80F5-B3A82C57999F}" destId="{6952682C-CF28-40B7-9CD6-F4CE35F3623D}" srcOrd="3" destOrd="0" presId="urn:microsoft.com/office/officeart/2018/5/layout/IconLeafLabelList"/>
    <dgm:cxn modelId="{F05A25BF-B4B4-482B-9F1A-9A76DE708E20}" type="presParOf" srcId="{8AFCA6AE-737B-4EA6-80F5-B3A82C57999F}" destId="{9DDDCAD1-BC44-495D-978D-B7B4195C619A}" srcOrd="4" destOrd="0" presId="urn:microsoft.com/office/officeart/2018/5/layout/IconLeafLabelList"/>
    <dgm:cxn modelId="{FC597CF4-F074-43F6-A65F-F1A180A0AC32}" type="presParOf" srcId="{9DDDCAD1-BC44-495D-978D-B7B4195C619A}" destId="{E9B6014D-FB4A-40DD-91AF-0321284448B7}" srcOrd="0" destOrd="0" presId="urn:microsoft.com/office/officeart/2018/5/layout/IconLeafLabelList"/>
    <dgm:cxn modelId="{6C7C7774-0DF5-40E7-B75B-F79BAC4FFD5F}" type="presParOf" srcId="{9DDDCAD1-BC44-495D-978D-B7B4195C619A}" destId="{FE271126-3A72-4545-BF64-70EB0210DFC4}" srcOrd="1" destOrd="0" presId="urn:microsoft.com/office/officeart/2018/5/layout/IconLeafLabelList"/>
    <dgm:cxn modelId="{1573CFDA-40A3-4653-926F-FDD256EB79B1}" type="presParOf" srcId="{9DDDCAD1-BC44-495D-978D-B7B4195C619A}" destId="{30AA2AB8-4F16-46D8-9D6A-B57CE0EA198F}" srcOrd="2" destOrd="0" presId="urn:microsoft.com/office/officeart/2018/5/layout/IconLeafLabelList"/>
    <dgm:cxn modelId="{F7199E4C-934C-4450-AA74-50B8DC0EB3F6}" type="presParOf" srcId="{9DDDCAD1-BC44-495D-978D-B7B4195C619A}" destId="{33FFC2D4-C355-4514-A4B0-DDEAAE02C65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337E4-98E4-4C19-9498-4BB591E96CB4}">
      <dsp:nvSpPr>
        <dsp:cNvPr id="0" name=""/>
        <dsp:cNvSpPr/>
      </dsp:nvSpPr>
      <dsp:spPr>
        <a:xfrm>
          <a:off x="679050" y="5781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CD4FCE-387C-4144-879D-29C0A5E6A14C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B2021-D27E-4189-B32E-4AF3E1BB2362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AU" sz="2400" kern="1200"/>
            <a:t>Manufacturing </a:t>
          </a:r>
          <a:endParaRPr lang="en-US" sz="2400" kern="1200"/>
        </a:p>
      </dsp:txBody>
      <dsp:txXfrm>
        <a:off x="75768" y="3053169"/>
        <a:ext cx="3093750" cy="720000"/>
      </dsp:txXfrm>
    </dsp:sp>
    <dsp:sp modelId="{C4EC011A-A884-4B94-B9F7-8C95C45681B4}">
      <dsp:nvSpPr>
        <dsp:cNvPr id="0" name=""/>
        <dsp:cNvSpPr/>
      </dsp:nvSpPr>
      <dsp:spPr>
        <a:xfrm>
          <a:off x="4314206" y="5781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570142-3D69-4FBF-A607-F022EFA608DA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C1135-3DE2-4A0F-B7FD-1D9A7DA48CA6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AU" sz="2400" kern="1200"/>
            <a:t>Telecommunications</a:t>
          </a:r>
          <a:endParaRPr lang="en-US" sz="2400" kern="1200"/>
        </a:p>
      </dsp:txBody>
      <dsp:txXfrm>
        <a:off x="3710925" y="3053169"/>
        <a:ext cx="3093750" cy="720000"/>
      </dsp:txXfrm>
    </dsp:sp>
    <dsp:sp modelId="{E9B6014D-FB4A-40DD-91AF-0321284448B7}">
      <dsp:nvSpPr>
        <dsp:cNvPr id="0" name=""/>
        <dsp:cNvSpPr/>
      </dsp:nvSpPr>
      <dsp:spPr>
        <a:xfrm>
          <a:off x="7949362" y="5781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71126-3A72-4545-BF64-70EB0210DFC4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FC2D4-C355-4514-A4B0-DDEAAE02C650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AU" sz="2400" kern="1200"/>
            <a:t>Disability care</a:t>
          </a:r>
          <a:endParaRPr lang="en-US" sz="2400" kern="1200"/>
        </a:p>
      </dsp:txBody>
      <dsp:txXfrm>
        <a:off x="7346081" y="3053169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E112-58F2-49F3-AA57-44A09D0B88A9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67BE9-9823-4707-BBD2-1C84173E57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95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7BE9-9823-4707-BBD2-1C84173E5797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63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7BE9-9823-4707-BBD2-1C84173E5797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16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7BE9-9823-4707-BBD2-1C84173E5797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155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7BE9-9823-4707-BBD2-1C84173E5797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419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7BE9-9823-4707-BBD2-1C84173E5797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267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7BE9-9823-4707-BBD2-1C84173E5797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80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3742A-5B8F-43F1-8059-E396BC5C1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5DB55-F427-4F57-AEB4-C6736C4F9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995C6-4F2A-4E8B-8772-65E9B9DA8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3FDF-CB7B-4B2C-AE53-DBC3CAD4A9C6}" type="datetime1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7864A-1951-498F-88BD-9AB7A7CF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9DC83-FA43-408B-AD67-0D04CC2F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471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1C3D-E7E9-4637-8D4A-BD89DDEE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ED4C0-9E6E-4D9F-AF68-47DA05787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8ABE-F5A0-499C-A323-815E387E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2F40-57AD-427E-ABE4-964C10FB8B1A}" type="datetime1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B410E-0DB8-4C8E-A43F-B854CBCA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278D-9DA8-4C8F-A3F0-65952963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361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D9F86C-FB8C-4C4B-BC70-7273E9441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9A670-9FF1-459A-BC69-5BAAF9EA9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65DA-82B2-4E00-A8D9-AFDE7D70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6FFC-A254-4D1C-B739-10751413AB31}" type="datetime1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873DB-04EA-4D63-83D7-4FEEDA16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A9B66-B00B-4F1F-B3E3-35F579D7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099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2293-7FF2-4004-A94D-BFD0A7DF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2D33D-AF96-41A7-84DF-C51447B00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C52E4-61AC-4F8C-A4DB-52D28953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BCB4-B07B-4E1C-BF7C-A85A97E8B462}" type="datetime1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0A98E-9D6C-44F3-9A00-F8B14F71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65D2A-E72F-4CF3-AB98-FAA4C649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062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BD09-9EFF-4675-9842-E88E804F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10B4E-9E8E-4299-8E51-A6CBDB0B3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FA7E-902E-4E80-AD52-A3D4800A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487-87A3-41DD-90C5-DAEB1F11DAFB}" type="datetime1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67E0E-B491-4294-B7E6-D36797A7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BC26-D9E3-440F-B856-2E63F18C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076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61D25-1867-45B1-8CA0-6C356144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46BCA-D879-46B2-92C1-2762E1EA4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B2F7B-ECD8-41CC-B4C2-D6B0EF686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68429-31ED-485A-9FFF-27E5CF3F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0F22-159B-4B71-BEE3-42B2445D80F6}" type="datetime1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7FAF-345D-48AC-9C3C-941F25F9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7B78C-8411-4C58-96E3-2718B2E3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692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1CF2-7039-4905-B370-F03ACE6A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C2E3C-CF51-4601-97B3-83646DE9F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376A3-EFF1-449D-B3F1-241977802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382B3-CA4D-4332-AB50-E682CACDF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F13D4-FE69-4378-BAA1-51C618AE8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841FD-DDDB-4BB6-A3B3-EDE4DF29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DCB5-D312-4C6F-A1E4-C6019410A835}" type="datetime1">
              <a:rPr lang="en-AU" smtClean="0"/>
              <a:t>8/09/2020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46206-B746-426B-BFF6-738D6C84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58FD1-96B7-48DA-8BBA-EDC625C6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53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BD925-4A8C-4B43-9144-A4E63DD10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A7F67-D009-4B1A-A34E-E7431803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A288-512D-4DB3-8296-6873C8DB2739}" type="datetime1">
              <a:rPr lang="en-AU" smtClean="0"/>
              <a:t>8/09/2020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6362C-E3FC-4AB8-8AFC-DF3F3D9D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CEA7F-8410-4D91-A5CE-03D88447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38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AA2C49-A22E-49B1-99EB-F6E17EC1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94AA-028D-4829-930B-B98549A7E17E}" type="datetime1">
              <a:rPr lang="en-AU" smtClean="0"/>
              <a:t>8/09/2020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78699-5F58-436C-A549-2678073A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678CC-D6F8-4342-90FD-967E58E9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391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53BE-6C5C-424F-ACE8-D0D02BD3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4ED72-3962-4D01-A8CA-3B0928DE2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8E003-59B6-4E0A-9CB6-1234AAF86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F4006-2F87-4E8F-9FAB-716C8835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0772-EBCA-45AE-B9F5-6605A3843E6E}" type="datetime1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C7CF9-F3B0-4DBE-BD7F-9428BFF9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47BFA-3CA5-4E0B-8BED-07454FC4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363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FF0B-0714-4CCF-891A-E0A711A5F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6140C-0E23-438D-87A4-CBA8897A6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0DB03-52CC-4010-8E60-9B3961917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5C63C-3CBD-420F-9932-B8E9FAB0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334-06A3-4346-8D4D-40942C9767A4}" type="datetime1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56EFE-9FAD-42E9-BF5D-379DF618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1FBF7-89DD-4A0C-BE51-47703A8F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295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B4C52-EB59-402D-AE2C-37891AA3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1AEDE-1183-45E5-B9A9-678270C22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AD1B7-F3AB-45C0-9074-1DBFC54ED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AF8C-2C11-4ABD-B7B6-B0C93199C9DB}" type="datetime1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35697-518B-40A9-A6EE-6D50E7E2E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AMERIN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C6419-F220-4301-8D71-06953F9B7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4C597-AAD6-454B-8307-5A2E08F225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3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peter.aughton@amerin.com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58C2C-8ED3-416D-AB94-6C2302B75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AU" sz="4400" dirty="0"/>
              <a:t>Designing Cooperative Organizations for a Sustainable Future – The PDW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30E5C-0A87-4CFB-8A80-9F5E64A19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5238465" cy="2415825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en-AU" b="1" dirty="0"/>
              <a:t>STS Roundtable Webinar Presentation</a:t>
            </a:r>
          </a:p>
          <a:p>
            <a:pPr algn="l"/>
            <a:r>
              <a:rPr lang="en-AU" b="1" dirty="0"/>
              <a:t>Peter Aughton, AMERIN MD</a:t>
            </a:r>
          </a:p>
          <a:p>
            <a:pPr algn="l"/>
            <a:r>
              <a:rPr lang="en-AU" dirty="0"/>
              <a:t>Thursday, 10 September</a:t>
            </a:r>
          </a:p>
          <a:p>
            <a:pPr algn="l"/>
            <a:r>
              <a:rPr lang="en-AU" dirty="0"/>
              <a:t>3:00pm-5:00pm Pacific Time / </a:t>
            </a:r>
          </a:p>
          <a:p>
            <a:pPr algn="l"/>
            <a:r>
              <a:rPr lang="en-AU" dirty="0"/>
              <a:t>Friday, 11 September</a:t>
            </a:r>
          </a:p>
          <a:p>
            <a:pPr algn="l"/>
            <a:r>
              <a:rPr lang="en-AU" dirty="0"/>
              <a:t>8:00am – 10:00am AEST</a:t>
            </a:r>
          </a:p>
          <a:p>
            <a:pPr algn="l"/>
            <a:endParaRPr lang="en-AU" b="1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Graphic 6" descr="Group">
            <a:extLst>
              <a:ext uri="{FF2B5EF4-FFF2-40B4-BE49-F238E27FC236}">
                <a16:creationId xmlns:a16="http://schemas.microsoft.com/office/drawing/2014/main" id="{9D93056E-EBA5-40EB-AF9B-BB946F9FA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50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FE41-EB9F-4ED4-8096-4A99ED21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42" y="168441"/>
            <a:ext cx="9081289" cy="758825"/>
          </a:xfrm>
        </p:spPr>
        <p:txBody>
          <a:bodyPr>
            <a:normAutofit fontScale="90000"/>
          </a:bodyPr>
          <a:lstStyle/>
          <a:p>
            <a:r>
              <a:rPr lang="en-AU" sz="4000" dirty="0"/>
              <a:t>Detonator Manufacturer </a:t>
            </a:r>
            <a:br>
              <a:rPr lang="en-AU" sz="4000" dirty="0"/>
            </a:br>
            <a:r>
              <a:rPr lang="en-AU" sz="4000" dirty="0"/>
              <a:t>Design Principle 1-Traditional Structure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F929858-C8CB-A54B-AD84-788AECCC7E95}"/>
              </a:ext>
            </a:extLst>
          </p:cNvPr>
          <p:cNvGrpSpPr/>
          <p:nvPr/>
        </p:nvGrpSpPr>
        <p:grpSpPr>
          <a:xfrm>
            <a:off x="603409" y="1268577"/>
            <a:ext cx="8519897" cy="5198924"/>
            <a:chOff x="1866900" y="1174750"/>
            <a:chExt cx="8519897" cy="5198924"/>
          </a:xfrm>
        </p:grpSpPr>
        <p:sp>
          <p:nvSpPr>
            <p:cNvPr id="4" name="Text Box 26">
              <a:extLst>
                <a:ext uri="{FF2B5EF4-FFF2-40B4-BE49-F238E27FC236}">
                  <a16:creationId xmlns:a16="http://schemas.microsoft.com/office/drawing/2014/main" id="{51DEFDEE-5ADB-4E01-A1A0-678134637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338" y="1174750"/>
              <a:ext cx="1718740" cy="4001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Plant Manager</a:t>
              </a:r>
            </a:p>
          </p:txBody>
        </p:sp>
        <p:sp>
          <p:nvSpPr>
            <p:cNvPr id="5" name="Text Box 27">
              <a:extLst>
                <a:ext uri="{FF2B5EF4-FFF2-40B4-BE49-F238E27FC236}">
                  <a16:creationId xmlns:a16="http://schemas.microsoft.com/office/drawing/2014/main" id="{0432EA69-C184-4B3E-9D9B-47EB0FDC0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9350" y="1474788"/>
              <a:ext cx="1867819" cy="4001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Admin Assistant</a:t>
              </a:r>
            </a:p>
          </p:txBody>
        </p:sp>
        <p:sp>
          <p:nvSpPr>
            <p:cNvPr id="6" name="Text Box 28">
              <a:extLst>
                <a:ext uri="{FF2B5EF4-FFF2-40B4-BE49-F238E27FC236}">
                  <a16:creationId xmlns:a16="http://schemas.microsoft.com/office/drawing/2014/main" id="{F6016AED-DD13-4F07-825E-F522B73C9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3350" y="2220913"/>
              <a:ext cx="1346844" cy="70788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Operations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Supervisor</a:t>
              </a:r>
            </a:p>
          </p:txBody>
        </p:sp>
        <p:sp>
          <p:nvSpPr>
            <p:cNvPr id="7" name="Text Box 29">
              <a:extLst>
                <a:ext uri="{FF2B5EF4-FFF2-40B4-BE49-F238E27FC236}">
                  <a16:creationId xmlns:a16="http://schemas.microsoft.com/office/drawing/2014/main" id="{13DF9347-1270-4F5B-A688-F78C71C8B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550" y="2236788"/>
              <a:ext cx="1104790" cy="70788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Site 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Engineer</a:t>
              </a:r>
            </a:p>
          </p:txBody>
        </p:sp>
        <p:sp>
          <p:nvSpPr>
            <p:cNvPr id="8" name="Text Box 30">
              <a:extLst>
                <a:ext uri="{FF2B5EF4-FFF2-40B4-BE49-F238E27FC236}">
                  <a16:creationId xmlns:a16="http://schemas.microsoft.com/office/drawing/2014/main" id="{4D2FD8FF-A62D-408B-86DE-632912F63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64613" y="2220913"/>
              <a:ext cx="1422184" cy="707886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Distribution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Supervisor</a:t>
              </a:r>
            </a:p>
          </p:txBody>
        </p:sp>
        <p:sp>
          <p:nvSpPr>
            <p:cNvPr id="9" name="Text Box 32">
              <a:extLst>
                <a:ext uri="{FF2B5EF4-FFF2-40B4-BE49-F238E27FC236}">
                  <a16:creationId xmlns:a16="http://schemas.microsoft.com/office/drawing/2014/main" id="{7D3B74E1-3212-48A7-95C9-D0AC7F7B7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6775" y="3227388"/>
              <a:ext cx="1247457" cy="400110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QA Admin</a:t>
              </a:r>
            </a:p>
          </p:txBody>
        </p:sp>
        <p:sp>
          <p:nvSpPr>
            <p:cNvPr id="10" name="Text Box 33">
              <a:extLst>
                <a:ext uri="{FF2B5EF4-FFF2-40B4-BE49-F238E27FC236}">
                  <a16:creationId xmlns:a16="http://schemas.microsoft.com/office/drawing/2014/main" id="{93D156ED-0942-4DD8-BE9E-17F13DD1D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4550" y="3973513"/>
              <a:ext cx="1061509" cy="400110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QA Tech</a:t>
              </a:r>
            </a:p>
          </p:txBody>
        </p:sp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CC27A327-9DC3-4212-A05C-5044ED40B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6450" y="5665788"/>
              <a:ext cx="1300356" cy="70788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Night Shift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Operators </a:t>
              </a:r>
            </a:p>
          </p:txBody>
        </p:sp>
        <p:sp>
          <p:nvSpPr>
            <p:cNvPr id="12" name="Text Box 35">
              <a:extLst>
                <a:ext uri="{FF2B5EF4-FFF2-40B4-BE49-F238E27FC236}">
                  <a16:creationId xmlns:a16="http://schemas.microsoft.com/office/drawing/2014/main" id="{BEB3C5AB-FAC9-4060-A329-F31FC67ED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6450" y="4811713"/>
              <a:ext cx="1300356" cy="70788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Aft. Shift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Operators </a:t>
              </a:r>
            </a:p>
          </p:txBody>
        </p:sp>
        <p:sp>
          <p:nvSpPr>
            <p:cNvPr id="13" name="Text Box 36">
              <a:extLst>
                <a:ext uri="{FF2B5EF4-FFF2-40B4-BE49-F238E27FC236}">
                  <a16:creationId xmlns:a16="http://schemas.microsoft.com/office/drawing/2014/main" id="{18E18E20-94F0-439F-AAED-BAC56C9C5D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6450" y="3989388"/>
              <a:ext cx="1300356" cy="70788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Day Shift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Operators </a:t>
              </a:r>
            </a:p>
          </p:txBody>
        </p:sp>
        <p:sp>
          <p:nvSpPr>
            <p:cNvPr id="14" name="Text Box 37">
              <a:extLst>
                <a:ext uri="{FF2B5EF4-FFF2-40B4-BE49-F238E27FC236}">
                  <a16:creationId xmlns:a16="http://schemas.microsoft.com/office/drawing/2014/main" id="{8BEE1DF6-88AE-48B1-958A-6805CD839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8950" y="3059113"/>
              <a:ext cx="1768433" cy="70788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Leading Hands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(D/S, A/S, N/S) </a:t>
              </a:r>
            </a:p>
          </p:txBody>
        </p:sp>
        <p:sp>
          <p:nvSpPr>
            <p:cNvPr id="15" name="Text Box 38">
              <a:extLst>
                <a:ext uri="{FF2B5EF4-FFF2-40B4-BE49-F238E27FC236}">
                  <a16:creationId xmlns:a16="http://schemas.microsoft.com/office/drawing/2014/main" id="{2F96127F-374B-4AF7-AEEA-62980B8A4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8025" y="3074988"/>
              <a:ext cx="1191352" cy="70788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Electrical 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Engineer</a:t>
              </a:r>
            </a:p>
          </p:txBody>
        </p:sp>
        <p:sp>
          <p:nvSpPr>
            <p:cNvPr id="16" name="Text Box 39">
              <a:extLst>
                <a:ext uri="{FF2B5EF4-FFF2-40B4-BE49-F238E27FC236}">
                  <a16:creationId xmlns:a16="http://schemas.microsoft.com/office/drawing/2014/main" id="{CB3AF837-F46D-4928-99BA-63DB365DB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7088" y="5056188"/>
              <a:ext cx="854721" cy="40011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Fitters</a:t>
              </a:r>
            </a:p>
          </p:txBody>
        </p:sp>
        <p:sp>
          <p:nvSpPr>
            <p:cNvPr id="17" name="Text Box 40">
              <a:extLst>
                <a:ext uri="{FF2B5EF4-FFF2-40B4-BE49-F238E27FC236}">
                  <a16:creationId xmlns:a16="http://schemas.microsoft.com/office/drawing/2014/main" id="{728E300F-A9E1-4863-BBE1-374FFA6DA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7550" y="4049713"/>
              <a:ext cx="1566454" cy="70788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Maintenance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Engineer</a:t>
              </a:r>
            </a:p>
          </p:txBody>
        </p:sp>
        <p:sp>
          <p:nvSpPr>
            <p:cNvPr id="18" name="Text Box 41">
              <a:extLst>
                <a:ext uri="{FF2B5EF4-FFF2-40B4-BE49-F238E27FC236}">
                  <a16:creationId xmlns:a16="http://schemas.microsoft.com/office/drawing/2014/main" id="{F9898A90-DDB2-4495-B387-F5C9D15F0B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2063" y="3227388"/>
              <a:ext cx="1422184" cy="707886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Distribution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Operators </a:t>
              </a:r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3CA92058-FB5D-45BD-8101-4A92C5991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750" y="2922588"/>
              <a:ext cx="0" cy="2590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CAD0768D-C92F-4DF2-85DD-F6E9444DF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29550" y="4751388"/>
              <a:ext cx="0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45">
              <a:extLst>
                <a:ext uri="{FF2B5EF4-FFF2-40B4-BE49-F238E27FC236}">
                  <a16:creationId xmlns:a16="http://schemas.microsoft.com/office/drawing/2014/main" id="{777ED4B4-A39B-41AD-A434-29836ECFBA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750" y="3455988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Line 46">
              <a:extLst>
                <a:ext uri="{FF2B5EF4-FFF2-40B4-BE49-F238E27FC236}">
                  <a16:creationId xmlns:a16="http://schemas.microsoft.com/office/drawing/2014/main" id="{63BD97AE-F88C-405E-8765-B620D53B3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550" y="3760788"/>
              <a:ext cx="0" cy="228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Line 47">
              <a:extLst>
                <a:ext uri="{FF2B5EF4-FFF2-40B4-BE49-F238E27FC236}">
                  <a16:creationId xmlns:a16="http://schemas.microsoft.com/office/drawing/2014/main" id="{200A4288-98C7-4E94-BF3B-1D4F463B70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550" y="4370388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48">
              <a:extLst>
                <a:ext uri="{FF2B5EF4-FFF2-40B4-BE49-F238E27FC236}">
                  <a16:creationId xmlns:a16="http://schemas.microsoft.com/office/drawing/2014/main" id="{F9C599C5-A8EF-48DB-95A7-122743E78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550" y="5132388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49">
              <a:extLst>
                <a:ext uri="{FF2B5EF4-FFF2-40B4-BE49-F238E27FC236}">
                  <a16:creationId xmlns:a16="http://schemas.microsoft.com/office/drawing/2014/main" id="{080D48D1-73C6-458D-AC2F-562B0CD72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0550" y="6046788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50">
              <a:extLst>
                <a:ext uri="{FF2B5EF4-FFF2-40B4-BE49-F238E27FC236}">
                  <a16:creationId xmlns:a16="http://schemas.microsoft.com/office/drawing/2014/main" id="{09CB47BA-A24E-4758-9FFB-D66AA1947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5950" y="3438525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51">
              <a:extLst>
                <a:ext uri="{FF2B5EF4-FFF2-40B4-BE49-F238E27FC236}">
                  <a16:creationId xmlns:a16="http://schemas.microsoft.com/office/drawing/2014/main" id="{BB80C8CA-9F07-47EE-A415-7DC09D088E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5950" y="4224338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54">
              <a:extLst>
                <a:ext uri="{FF2B5EF4-FFF2-40B4-BE49-F238E27FC236}">
                  <a16:creationId xmlns:a16="http://schemas.microsoft.com/office/drawing/2014/main" id="{7803A305-C21A-4DFC-83D8-410FC5C42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6425" y="2938463"/>
              <a:ext cx="9525" cy="12858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55">
              <a:extLst>
                <a:ext uri="{FF2B5EF4-FFF2-40B4-BE49-F238E27FC236}">
                  <a16:creationId xmlns:a16="http://schemas.microsoft.com/office/drawing/2014/main" id="{E1E78EED-432F-4CEE-8F49-D12DB6369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8950" y="2922588"/>
              <a:ext cx="0" cy="1447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56">
              <a:extLst>
                <a:ext uri="{FF2B5EF4-FFF2-40B4-BE49-F238E27FC236}">
                  <a16:creationId xmlns:a16="http://schemas.microsoft.com/office/drawing/2014/main" id="{BD1259EB-0A09-4C8D-BCA5-872C85B65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8950" y="3455988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57">
              <a:extLst>
                <a:ext uri="{FF2B5EF4-FFF2-40B4-BE49-F238E27FC236}">
                  <a16:creationId xmlns:a16="http://schemas.microsoft.com/office/drawing/2014/main" id="{9C677D8F-A85F-45E5-BE05-4D643AEEF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8950" y="4370388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58">
              <a:extLst>
                <a:ext uri="{FF2B5EF4-FFF2-40B4-BE49-F238E27FC236}">
                  <a16:creationId xmlns:a16="http://schemas.microsoft.com/office/drawing/2014/main" id="{8F03ECFF-836A-4DC9-8B68-B2885F2A0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34550" y="2922588"/>
              <a:ext cx="0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61">
              <a:extLst>
                <a:ext uri="{FF2B5EF4-FFF2-40B4-BE49-F238E27FC236}">
                  <a16:creationId xmlns:a16="http://schemas.microsoft.com/office/drawing/2014/main" id="{426E4F5F-3546-4CB6-B3DF-C56351E8C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7950" y="2008188"/>
              <a:ext cx="7086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62">
              <a:extLst>
                <a:ext uri="{FF2B5EF4-FFF2-40B4-BE49-F238E27FC236}">
                  <a16:creationId xmlns:a16="http://schemas.microsoft.com/office/drawing/2014/main" id="{AA38933C-9F2A-42DD-BB14-D6A729F76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7950" y="2008188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Line 63">
              <a:extLst>
                <a:ext uri="{FF2B5EF4-FFF2-40B4-BE49-F238E27FC236}">
                  <a16:creationId xmlns:a16="http://schemas.microsoft.com/office/drawing/2014/main" id="{5BC55452-5A34-45C4-B25D-7CB686330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5350" y="2008188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64">
              <a:extLst>
                <a:ext uri="{FF2B5EF4-FFF2-40B4-BE49-F238E27FC236}">
                  <a16:creationId xmlns:a16="http://schemas.microsoft.com/office/drawing/2014/main" id="{09CC76FF-0AA9-4157-8A36-180CFBA56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96150" y="2008188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65">
              <a:extLst>
                <a:ext uri="{FF2B5EF4-FFF2-40B4-BE49-F238E27FC236}">
                  <a16:creationId xmlns:a16="http://schemas.microsoft.com/office/drawing/2014/main" id="{01DC1286-94AF-4C62-A211-FDC61C29F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34550" y="2008188"/>
              <a:ext cx="0" cy="228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Text Box 66">
              <a:extLst>
                <a:ext uri="{FF2B5EF4-FFF2-40B4-BE49-F238E27FC236}">
                  <a16:creationId xmlns:a16="http://schemas.microsoft.com/office/drawing/2014/main" id="{0B3CC52D-0956-469E-B083-316E95AD7E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2150" y="5192713"/>
              <a:ext cx="1600118" cy="707886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Supply 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Operator/RM</a:t>
              </a:r>
            </a:p>
          </p:txBody>
        </p:sp>
        <p:sp>
          <p:nvSpPr>
            <p:cNvPr id="39" name="Line 68">
              <a:extLst>
                <a:ext uri="{FF2B5EF4-FFF2-40B4-BE49-F238E27FC236}">
                  <a16:creationId xmlns:a16="http://schemas.microsoft.com/office/drawing/2014/main" id="{50E12873-E95C-4000-A150-CB1D27999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8550" y="5513388"/>
              <a:ext cx="457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0" name="Straight Connector 44">
              <a:extLst>
                <a:ext uri="{FF2B5EF4-FFF2-40B4-BE49-F238E27FC236}">
                  <a16:creationId xmlns:a16="http://schemas.microsoft.com/office/drawing/2014/main" id="{C4BBE10A-2CA7-448C-B749-A6095158AB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973638" y="1758950"/>
              <a:ext cx="357188" cy="158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46">
              <a:extLst>
                <a:ext uri="{FF2B5EF4-FFF2-40B4-BE49-F238E27FC236}">
                  <a16:creationId xmlns:a16="http://schemas.microsoft.com/office/drawing/2014/main" id="{CB7BA7DC-977A-4234-ACB6-D841D6069E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5224463" y="1795463"/>
              <a:ext cx="928687" cy="158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 Box 31">
              <a:extLst>
                <a:ext uri="{FF2B5EF4-FFF2-40B4-BE49-F238E27FC236}">
                  <a16:creationId xmlns:a16="http://schemas.microsoft.com/office/drawing/2014/main" id="{A320EC80-DB7B-497F-96F3-B86629BA6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900" y="2255838"/>
              <a:ext cx="1438214" cy="70788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Quality Loss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Controller</a:t>
              </a:r>
            </a:p>
          </p:txBody>
        </p:sp>
      </p:grpSp>
      <p:sp>
        <p:nvSpPr>
          <p:cNvPr id="45" name="Slide Number Placeholder 44">
            <a:extLst>
              <a:ext uri="{FF2B5EF4-FFF2-40B4-BE49-F238E27FC236}">
                <a16:creationId xmlns:a16="http://schemas.microsoft.com/office/drawing/2014/main" id="{81BED0FB-C42E-486F-9642-DC5A7D6C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10</a:t>
            </a:fld>
            <a:endParaRPr lang="en-AU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F03A1AD-5841-1D40-AB12-591B2AF32C1F}"/>
              </a:ext>
            </a:extLst>
          </p:cNvPr>
          <p:cNvGrpSpPr/>
          <p:nvPr/>
        </p:nvGrpSpPr>
        <p:grpSpPr>
          <a:xfrm>
            <a:off x="10461715" y="1268577"/>
            <a:ext cx="866684" cy="1952781"/>
            <a:chOff x="9782834" y="952761"/>
            <a:chExt cx="866684" cy="1952781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44754F-2FFE-7943-AC5B-46D904730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2834" y="952761"/>
              <a:ext cx="866684" cy="397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dirty="0">
                  <a:solidFill>
                    <a:srgbClr val="000000"/>
                  </a:solidFill>
                </a:rPr>
                <a:t>Silos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CD95BA0-C615-8749-8603-81E28CB8A5DD}"/>
                </a:ext>
              </a:extLst>
            </p:cNvPr>
            <p:cNvGrpSpPr/>
            <p:nvPr/>
          </p:nvGrpSpPr>
          <p:grpSpPr>
            <a:xfrm>
              <a:off x="9839416" y="1318171"/>
              <a:ext cx="687455" cy="1587371"/>
              <a:chOff x="9839416" y="1318171"/>
              <a:chExt cx="1249161" cy="1587371"/>
            </a:xfrm>
          </p:grpSpPr>
          <p:sp>
            <p:nvSpPr>
              <p:cNvPr id="47" name="Text Box 30">
                <a:extLst>
                  <a:ext uri="{FF2B5EF4-FFF2-40B4-BE49-F238E27FC236}">
                    <a16:creationId xmlns:a16="http://schemas.microsoft.com/office/drawing/2014/main" id="{DE639C7E-B1BD-8348-8B21-BBC07F5A20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39417" y="1318171"/>
                <a:ext cx="1237726" cy="400110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Text Box 29">
                <a:extLst>
                  <a:ext uri="{FF2B5EF4-FFF2-40B4-BE49-F238E27FC236}">
                    <a16:creationId xmlns:a16="http://schemas.microsoft.com/office/drawing/2014/main" id="{F0DE2653-53EE-DD4B-91CA-1203F5BB5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39416" y="1713369"/>
                <a:ext cx="1249161" cy="400110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Text Box 28">
                <a:extLst>
                  <a:ext uri="{FF2B5EF4-FFF2-40B4-BE49-F238E27FC236}">
                    <a16:creationId xmlns:a16="http://schemas.microsoft.com/office/drawing/2014/main" id="{A6DFB7E3-555E-9548-A637-852077152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39417" y="2095867"/>
                <a:ext cx="1243510" cy="400110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Text Box 31">
                <a:extLst>
                  <a:ext uri="{FF2B5EF4-FFF2-40B4-BE49-F238E27FC236}">
                    <a16:creationId xmlns:a16="http://schemas.microsoft.com/office/drawing/2014/main" id="{10746140-FC71-2847-A0FE-76C0A619C6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39417" y="2505432"/>
                <a:ext cx="1243510" cy="400110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53" name="Footer Placeholder 2">
            <a:extLst>
              <a:ext uri="{FF2B5EF4-FFF2-40B4-BE49-F238E27FC236}">
                <a16:creationId xmlns:a16="http://schemas.microsoft.com/office/drawing/2014/main" id="{0E20E484-4B3F-7241-9ED3-5A8210D6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Peter Aughton AMERIN 2020</a:t>
            </a:r>
          </a:p>
        </p:txBody>
      </p:sp>
    </p:spTree>
    <p:extLst>
      <p:ext uri="{BB962C8B-B14F-4D97-AF65-F5344CB8AC3E}">
        <p14:creationId xmlns:p14="http://schemas.microsoft.com/office/powerpoint/2010/main" val="4158917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A3791-BA63-4136-A4FB-CE0DDE5B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1" y="220137"/>
            <a:ext cx="6898029" cy="824483"/>
          </a:xfrm>
        </p:spPr>
        <p:txBody>
          <a:bodyPr>
            <a:normAutofit fontScale="90000"/>
          </a:bodyPr>
          <a:lstStyle/>
          <a:p>
            <a:r>
              <a:rPr lang="en-AU" sz="4000" dirty="0"/>
              <a:t>Detonator Manufacturer </a:t>
            </a:r>
            <a:br>
              <a:rPr lang="en-AU" sz="4000" dirty="0"/>
            </a:br>
            <a:r>
              <a:rPr lang="en-AU" sz="4000" dirty="0"/>
              <a:t>Design Principle 2 –Team Structure</a:t>
            </a:r>
          </a:p>
        </p:txBody>
      </p:sp>
      <p:grpSp>
        <p:nvGrpSpPr>
          <p:cNvPr id="4" name="Group 1026">
            <a:extLst>
              <a:ext uri="{FF2B5EF4-FFF2-40B4-BE49-F238E27FC236}">
                <a16:creationId xmlns:a16="http://schemas.microsoft.com/office/drawing/2014/main" id="{B8D9B707-E816-45E5-89A2-9064E4D28D88}"/>
              </a:ext>
            </a:extLst>
          </p:cNvPr>
          <p:cNvGrpSpPr>
            <a:grpSpLocks/>
          </p:cNvGrpSpPr>
          <p:nvPr/>
        </p:nvGrpSpPr>
        <p:grpSpPr bwMode="auto">
          <a:xfrm>
            <a:off x="-4887388" y="9843274"/>
            <a:ext cx="4038600" cy="871200"/>
            <a:chOff x="864" y="1680"/>
            <a:chExt cx="2544" cy="576"/>
          </a:xfrm>
        </p:grpSpPr>
        <p:sp>
          <p:nvSpPr>
            <p:cNvPr id="5" name="Rectangle 1027">
              <a:extLst>
                <a:ext uri="{FF2B5EF4-FFF2-40B4-BE49-F238E27FC236}">
                  <a16:creationId xmlns:a16="http://schemas.microsoft.com/office/drawing/2014/main" id="{B6B63D60-D77D-44B7-851D-BF92C2ACC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680"/>
              <a:ext cx="2544" cy="576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9" name="Text Box 1031">
              <a:extLst>
                <a:ext uri="{FF2B5EF4-FFF2-40B4-BE49-F238E27FC236}">
                  <a16:creationId xmlns:a16="http://schemas.microsoft.com/office/drawing/2014/main" id="{61B561F7-752F-4AD1-A10D-60CAF6040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8" y="1680"/>
              <a:ext cx="152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Production Teams</a:t>
              </a:r>
            </a:p>
          </p:txBody>
        </p:sp>
      </p:grpSp>
      <p:sp>
        <p:nvSpPr>
          <p:cNvPr id="10" name="Oval 1043">
            <a:extLst>
              <a:ext uri="{FF2B5EF4-FFF2-40B4-BE49-F238E27FC236}">
                <a16:creationId xmlns:a16="http://schemas.microsoft.com/office/drawing/2014/main" id="{C58B1DCC-D338-431A-B910-AF6EA8213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1631" y="1431714"/>
            <a:ext cx="3429000" cy="1219200"/>
          </a:xfrm>
          <a:prstGeom prst="ellipse">
            <a:avLst/>
          </a:prstGeom>
          <a:solidFill>
            <a:srgbClr val="CCFF99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0" kern="0" dirty="0">
                <a:solidFill>
                  <a:srgbClr val="000000"/>
                </a:solidFill>
              </a:rPr>
              <a:t>Management Team</a:t>
            </a:r>
          </a:p>
        </p:txBody>
      </p:sp>
      <p:sp>
        <p:nvSpPr>
          <p:cNvPr id="11" name="Oval 1045">
            <a:extLst>
              <a:ext uri="{FF2B5EF4-FFF2-40B4-BE49-F238E27FC236}">
                <a16:creationId xmlns:a16="http://schemas.microsoft.com/office/drawing/2014/main" id="{3E3E4345-D661-4CA7-AF13-09C40837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6900" y="2915021"/>
            <a:ext cx="2438400" cy="1524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0" dirty="0"/>
              <a:t>Materials </a:t>
            </a:r>
          </a:p>
          <a:p>
            <a:pPr algn="ctr"/>
            <a:r>
              <a:rPr lang="en-US" altLang="en-US" sz="2000" b="0" dirty="0"/>
              <a:t>Distribution</a:t>
            </a:r>
          </a:p>
          <a:p>
            <a:pPr algn="ctr"/>
            <a:r>
              <a:rPr lang="en-US" altLang="en-US" sz="2000" b="0" dirty="0"/>
              <a:t>Team</a:t>
            </a:r>
          </a:p>
        </p:txBody>
      </p:sp>
      <p:sp>
        <p:nvSpPr>
          <p:cNvPr id="12" name="Oval 1047">
            <a:extLst>
              <a:ext uri="{FF2B5EF4-FFF2-40B4-BE49-F238E27FC236}">
                <a16:creationId xmlns:a16="http://schemas.microsoft.com/office/drawing/2014/main" id="{ED446CE8-D2C9-45E3-948F-14404AD33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300" y="2915021"/>
            <a:ext cx="2438400" cy="1524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0" dirty="0"/>
              <a:t>Maintenance</a:t>
            </a:r>
          </a:p>
          <a:p>
            <a:pPr algn="ctr"/>
            <a:r>
              <a:rPr lang="en-US" altLang="en-US" sz="2000" b="0" dirty="0"/>
              <a:t>Team</a:t>
            </a:r>
          </a:p>
        </p:txBody>
      </p:sp>
      <p:sp>
        <p:nvSpPr>
          <p:cNvPr id="13" name="Line 1048">
            <a:extLst>
              <a:ext uri="{FF2B5EF4-FFF2-40B4-BE49-F238E27FC236}">
                <a16:creationId xmlns:a16="http://schemas.microsoft.com/office/drawing/2014/main" id="{E466C77F-34B2-468C-A5FB-3E8CD0769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700" y="2686421"/>
            <a:ext cx="15350" cy="167380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Line 1049">
            <a:extLst>
              <a:ext uri="{FF2B5EF4-FFF2-40B4-BE49-F238E27FC236}">
                <a16:creationId xmlns:a16="http://schemas.microsoft.com/office/drawing/2014/main" id="{F1943361-22BC-4BD3-8197-61D5189038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1300" y="2534021"/>
            <a:ext cx="5334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5" name="Line 1050">
            <a:extLst>
              <a:ext uri="{FF2B5EF4-FFF2-40B4-BE49-F238E27FC236}">
                <a16:creationId xmlns:a16="http://schemas.microsoft.com/office/drawing/2014/main" id="{6215B546-4D3D-45D6-92E8-FC93BF5B3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6900" y="2534021"/>
            <a:ext cx="5334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Text Box 1051">
            <a:extLst>
              <a:ext uri="{FF2B5EF4-FFF2-40B4-BE49-F238E27FC236}">
                <a16:creationId xmlns:a16="http://schemas.microsoft.com/office/drawing/2014/main" id="{DE543B51-F348-49D4-9B74-781ECE8BF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500" y="1740271"/>
            <a:ext cx="21531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Plant priorities and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Goals</a:t>
            </a:r>
          </a:p>
        </p:txBody>
      </p:sp>
      <p:sp>
        <p:nvSpPr>
          <p:cNvPr id="17" name="Text Box 1052">
            <a:extLst>
              <a:ext uri="{FF2B5EF4-FFF2-40B4-BE49-F238E27FC236}">
                <a16:creationId xmlns:a16="http://schemas.microsoft.com/office/drawing/2014/main" id="{293A4019-CDD3-42CC-A525-72305BC7A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900" y="3448421"/>
            <a:ext cx="330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G</a:t>
            </a:r>
          </a:p>
        </p:txBody>
      </p:sp>
      <p:sp>
        <p:nvSpPr>
          <p:cNvPr id="18" name="Text Box 1053">
            <a:extLst>
              <a:ext uri="{FF2B5EF4-FFF2-40B4-BE49-F238E27FC236}">
                <a16:creationId xmlns:a16="http://schemas.microsoft.com/office/drawing/2014/main" id="{B305D91D-61B2-4F4F-9BA7-0D7215A69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0550" y="3448421"/>
            <a:ext cx="330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G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9B30FE51-7BF7-403D-AF3C-24F72C65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11</a:t>
            </a:fld>
            <a:endParaRPr lang="en-AU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9E9D3AD-62B2-4B4E-9ED4-F7DFCA75B6AA}"/>
              </a:ext>
            </a:extLst>
          </p:cNvPr>
          <p:cNvGrpSpPr/>
          <p:nvPr/>
        </p:nvGrpSpPr>
        <p:grpSpPr>
          <a:xfrm>
            <a:off x="3395796" y="4360228"/>
            <a:ext cx="4543896" cy="1566020"/>
            <a:chOff x="3425032" y="4703128"/>
            <a:chExt cx="4543896" cy="156602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26DF27D-2645-5D41-B42C-2BE74BE050C9}"/>
                </a:ext>
              </a:extLst>
            </p:cNvPr>
            <p:cNvSpPr/>
            <p:nvPr/>
          </p:nvSpPr>
          <p:spPr>
            <a:xfrm>
              <a:off x="3425032" y="4703128"/>
              <a:ext cx="4038592" cy="156602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Production Teams </a:t>
              </a:r>
            </a:p>
          </p:txBody>
        </p:sp>
        <p:sp>
          <p:nvSpPr>
            <p:cNvPr id="19" name="Text Box 1054">
              <a:extLst>
                <a:ext uri="{FF2B5EF4-FFF2-40B4-BE49-F238E27FC236}">
                  <a16:creationId xmlns:a16="http://schemas.microsoft.com/office/drawing/2014/main" id="{4CA11512-4651-44EA-82C6-468F2992E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6786" y="5419744"/>
              <a:ext cx="3321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G</a:t>
              </a:r>
            </a:p>
          </p:txBody>
        </p:sp>
        <p:sp>
          <p:nvSpPr>
            <p:cNvPr id="24" name="Rectangle 1029">
              <a:extLst>
                <a:ext uri="{FF2B5EF4-FFF2-40B4-BE49-F238E27FC236}">
                  <a16:creationId xmlns:a16="http://schemas.microsoft.com/office/drawing/2014/main" id="{69DC86C5-DCB6-1B47-9418-62556BB98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0" y="5374455"/>
              <a:ext cx="1066800" cy="43560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Aft.</a:t>
              </a:r>
            </a:p>
          </p:txBody>
        </p:sp>
        <p:sp>
          <p:nvSpPr>
            <p:cNvPr id="25" name="Rectangle 1028">
              <a:extLst>
                <a:ext uri="{FF2B5EF4-FFF2-40B4-BE49-F238E27FC236}">
                  <a16:creationId xmlns:a16="http://schemas.microsoft.com/office/drawing/2014/main" id="{451E56DA-8D49-F142-9DEE-54C71D20E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7750" y="5371838"/>
              <a:ext cx="1066800" cy="43560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Day</a:t>
              </a:r>
            </a:p>
          </p:txBody>
        </p:sp>
        <p:sp>
          <p:nvSpPr>
            <p:cNvPr id="26" name="Rectangle 1030">
              <a:extLst>
                <a:ext uri="{FF2B5EF4-FFF2-40B4-BE49-F238E27FC236}">
                  <a16:creationId xmlns:a16="http://schemas.microsoft.com/office/drawing/2014/main" id="{0914863B-9F32-D641-B7FB-F99DE6136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750" y="5371838"/>
              <a:ext cx="1066800" cy="43560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90000"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Night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BBD8B43-B1C8-AE48-8D5F-33B56188F6C9}"/>
              </a:ext>
            </a:extLst>
          </p:cNvPr>
          <p:cNvGrpSpPr/>
          <p:nvPr/>
        </p:nvGrpSpPr>
        <p:grpSpPr>
          <a:xfrm>
            <a:off x="9111790" y="537720"/>
            <a:ext cx="2719990" cy="1266328"/>
            <a:chOff x="9111790" y="537720"/>
            <a:chExt cx="2719990" cy="12663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93D3316-98FC-A843-918F-5FBFA7C7A801}"/>
                </a:ext>
              </a:extLst>
            </p:cNvPr>
            <p:cNvSpPr/>
            <p:nvPr/>
          </p:nvSpPr>
          <p:spPr>
            <a:xfrm>
              <a:off x="9111790" y="602252"/>
              <a:ext cx="774700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7348EAA-B36C-B948-878C-DD54B5633247}"/>
                </a:ext>
              </a:extLst>
            </p:cNvPr>
            <p:cNvSpPr/>
            <p:nvPr/>
          </p:nvSpPr>
          <p:spPr>
            <a:xfrm>
              <a:off x="9111790" y="1034617"/>
              <a:ext cx="774700" cy="3048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kern="0">
                <a:solidFill>
                  <a:srgbClr val="000000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58995EA-CCD8-734F-9B48-72C85C95C4CB}"/>
                </a:ext>
              </a:extLst>
            </p:cNvPr>
            <p:cNvSpPr/>
            <p:nvPr/>
          </p:nvSpPr>
          <p:spPr>
            <a:xfrm>
              <a:off x="9111790" y="1466982"/>
              <a:ext cx="7747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015509B-FF19-184D-80DF-45FE382C1046}"/>
                </a:ext>
              </a:extLst>
            </p:cNvPr>
            <p:cNvSpPr txBox="1"/>
            <p:nvPr/>
          </p:nvSpPr>
          <p:spPr>
            <a:xfrm>
              <a:off x="9908112" y="537720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5FF3810-5CEF-184D-835E-676C27A4739E}"/>
                </a:ext>
              </a:extLst>
            </p:cNvPr>
            <p:cNvSpPr txBox="1"/>
            <p:nvPr/>
          </p:nvSpPr>
          <p:spPr>
            <a:xfrm>
              <a:off x="9908112" y="1002351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78F2787-7D3D-6345-9B33-9CF566C2EB39}"/>
                </a:ext>
              </a:extLst>
            </p:cNvPr>
            <p:cNvSpPr txBox="1"/>
            <p:nvPr/>
          </p:nvSpPr>
          <p:spPr>
            <a:xfrm>
              <a:off x="9908112" y="1434716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3</a:t>
              </a:r>
            </a:p>
          </p:txBody>
        </p:sp>
      </p:grpSp>
      <p:sp>
        <p:nvSpPr>
          <p:cNvPr id="33" name="Footer Placeholder 2">
            <a:extLst>
              <a:ext uri="{FF2B5EF4-FFF2-40B4-BE49-F238E27FC236}">
                <a16:creationId xmlns:a16="http://schemas.microsoft.com/office/drawing/2014/main" id="{C2E5868F-6FDE-FA48-AB32-870A1CAD54E8}"/>
              </a:ext>
            </a:extLst>
          </p:cNvPr>
          <p:cNvSpPr txBox="1">
            <a:spLocks/>
          </p:cNvSpPr>
          <p:nvPr/>
        </p:nvSpPr>
        <p:spPr>
          <a:xfrm>
            <a:off x="3678493" y="63094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tx1"/>
                </a:solidFill>
              </a:rPr>
              <a:t>Peter Aughton AMERIN 2020</a:t>
            </a:r>
          </a:p>
        </p:txBody>
      </p:sp>
    </p:spTree>
    <p:extLst>
      <p:ext uri="{BB962C8B-B14F-4D97-AF65-F5344CB8AC3E}">
        <p14:creationId xmlns:p14="http://schemas.microsoft.com/office/powerpoint/2010/main" val="2355633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F850D7-CF35-4E0D-9DE9-30A05987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AU" sz="3400">
                <a:solidFill>
                  <a:schemeClr val="bg1"/>
                </a:solidFill>
              </a:rPr>
              <a:t>Telecommunications  Example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9FBC1-B3F5-4F75-88F2-A9E1912E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400" dirty="0"/>
              <a:t>Australian Telco established a virtual DP2 Managed Network Services company to dramatically improve customer experience.</a:t>
            </a:r>
          </a:p>
          <a:p>
            <a:pPr marL="0" indent="0">
              <a:buNone/>
            </a:pPr>
            <a:r>
              <a:rPr lang="en-AU" sz="2400" dirty="0"/>
              <a:t>Within 18 months MNS won the preferred supplier award by a global airline customer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E4C7A9-DE05-4F3D-B219-AE072E721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74ECB-5950-4DA3-A6FC-199042EE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9003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EDA9-5D9F-4656-B67A-4C6D013F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47" y="0"/>
            <a:ext cx="7529513" cy="1090747"/>
          </a:xfrm>
        </p:spPr>
        <p:txBody>
          <a:bodyPr>
            <a:normAutofit fontScale="90000"/>
          </a:bodyPr>
          <a:lstStyle/>
          <a:p>
            <a:r>
              <a:rPr lang="en-AU" sz="4000" dirty="0"/>
              <a:t>Telco virtual transformation concept </a:t>
            </a:r>
          </a:p>
        </p:txBody>
      </p:sp>
      <p:sp>
        <p:nvSpPr>
          <p:cNvPr id="197" name="Slide Number Placeholder 196">
            <a:extLst>
              <a:ext uri="{FF2B5EF4-FFF2-40B4-BE49-F238E27FC236}">
                <a16:creationId xmlns:a16="http://schemas.microsoft.com/office/drawing/2014/main" id="{068A446A-F799-49B0-9F79-911EF7C5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13</a:t>
            </a:fld>
            <a:endParaRPr lang="en-AU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9A5FABB-EC40-47AD-ADB7-4E41227A540F}"/>
              </a:ext>
            </a:extLst>
          </p:cNvPr>
          <p:cNvSpPr>
            <a:spLocks noChangeArrowheads="1"/>
          </p:cNvSpPr>
          <p:nvPr/>
        </p:nvSpPr>
        <p:spPr bwMode="auto">
          <a:xfrm rot="18960000">
            <a:off x="-124776" y="1903761"/>
            <a:ext cx="4564089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Design Principle 1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Traditional Structure Silos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1AD582F-3C2D-3946-9F96-10729FEEBF96}"/>
              </a:ext>
            </a:extLst>
          </p:cNvPr>
          <p:cNvGrpSpPr/>
          <p:nvPr/>
        </p:nvGrpSpPr>
        <p:grpSpPr>
          <a:xfrm>
            <a:off x="1180594" y="1397869"/>
            <a:ext cx="8373582" cy="4538961"/>
            <a:chOff x="1180594" y="1397869"/>
            <a:chExt cx="8373582" cy="4538961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3D981D2-FC26-2B49-AD1A-C6A0769BF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9394" y="4842291"/>
              <a:ext cx="3644782" cy="873163"/>
            </a:xfrm>
            <a:prstGeom prst="ellipse">
              <a:avLst/>
            </a:prstGeom>
            <a:solidFill>
              <a:srgbClr val="00B0F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04A0203-37D0-0E4C-8A4D-F1E2A9ED2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1769" y="1826572"/>
              <a:ext cx="3644782" cy="873163"/>
            </a:xfrm>
            <a:prstGeom prst="ellipse">
              <a:avLst/>
            </a:prstGeom>
            <a:solidFill>
              <a:srgbClr val="FFFF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BBFF5062-61E5-41C7-B7D4-471426F794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64418" y="1397869"/>
              <a:ext cx="1011928" cy="2101922"/>
              <a:chOff x="2333" y="1065"/>
              <a:chExt cx="550" cy="1129"/>
            </a:xfrm>
          </p:grpSpPr>
          <p:sp>
            <p:nvSpPr>
              <p:cNvPr id="5" name="Freeform 3">
                <a:extLst>
                  <a:ext uri="{FF2B5EF4-FFF2-40B4-BE49-F238E27FC236}">
                    <a16:creationId xmlns:a16="http://schemas.microsoft.com/office/drawing/2014/main" id="{E0F30331-8220-4804-B923-E445988E20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1065"/>
                <a:ext cx="550" cy="1129"/>
              </a:xfrm>
              <a:custGeom>
                <a:avLst/>
                <a:gdLst>
                  <a:gd name="T0" fmla="*/ 549 w 550"/>
                  <a:gd name="T1" fmla="*/ 77 h 1129"/>
                  <a:gd name="T2" fmla="*/ 532 w 550"/>
                  <a:gd name="T3" fmla="*/ 63 h 1129"/>
                  <a:gd name="T4" fmla="*/ 513 w 550"/>
                  <a:gd name="T5" fmla="*/ 48 h 1129"/>
                  <a:gd name="T6" fmla="*/ 476 w 550"/>
                  <a:gd name="T7" fmla="*/ 29 h 1129"/>
                  <a:gd name="T8" fmla="*/ 463 w 550"/>
                  <a:gd name="T9" fmla="*/ 20 h 1129"/>
                  <a:gd name="T10" fmla="*/ 450 w 550"/>
                  <a:gd name="T11" fmla="*/ 14 h 1129"/>
                  <a:gd name="T12" fmla="*/ 433 w 550"/>
                  <a:gd name="T13" fmla="*/ 8 h 1129"/>
                  <a:gd name="T14" fmla="*/ 420 w 550"/>
                  <a:gd name="T15" fmla="*/ 0 h 1129"/>
                  <a:gd name="T16" fmla="*/ 403 w 550"/>
                  <a:gd name="T17" fmla="*/ 0 h 1129"/>
                  <a:gd name="T18" fmla="*/ 387 w 550"/>
                  <a:gd name="T19" fmla="*/ 3 h 1129"/>
                  <a:gd name="T20" fmla="*/ 367 w 550"/>
                  <a:gd name="T21" fmla="*/ 8 h 1129"/>
                  <a:gd name="T22" fmla="*/ 350 w 550"/>
                  <a:gd name="T23" fmla="*/ 14 h 1129"/>
                  <a:gd name="T24" fmla="*/ 341 w 550"/>
                  <a:gd name="T25" fmla="*/ 17 h 1129"/>
                  <a:gd name="T26" fmla="*/ 321 w 550"/>
                  <a:gd name="T27" fmla="*/ 29 h 1129"/>
                  <a:gd name="T28" fmla="*/ 298 w 550"/>
                  <a:gd name="T29" fmla="*/ 43 h 1129"/>
                  <a:gd name="T30" fmla="*/ 281 w 550"/>
                  <a:gd name="T31" fmla="*/ 60 h 1129"/>
                  <a:gd name="T32" fmla="*/ 261 w 550"/>
                  <a:gd name="T33" fmla="*/ 82 h 1129"/>
                  <a:gd name="T34" fmla="*/ 242 w 550"/>
                  <a:gd name="T35" fmla="*/ 97 h 1129"/>
                  <a:gd name="T36" fmla="*/ 221 w 550"/>
                  <a:gd name="T37" fmla="*/ 117 h 1129"/>
                  <a:gd name="T38" fmla="*/ 202 w 550"/>
                  <a:gd name="T39" fmla="*/ 137 h 1129"/>
                  <a:gd name="T40" fmla="*/ 178 w 550"/>
                  <a:gd name="T41" fmla="*/ 157 h 1129"/>
                  <a:gd name="T42" fmla="*/ 165 w 550"/>
                  <a:gd name="T43" fmla="*/ 165 h 1129"/>
                  <a:gd name="T44" fmla="*/ 155 w 550"/>
                  <a:gd name="T45" fmla="*/ 174 h 1129"/>
                  <a:gd name="T46" fmla="*/ 142 w 550"/>
                  <a:gd name="T47" fmla="*/ 182 h 1129"/>
                  <a:gd name="T48" fmla="*/ 129 w 550"/>
                  <a:gd name="T49" fmla="*/ 191 h 1129"/>
                  <a:gd name="T50" fmla="*/ 116 w 550"/>
                  <a:gd name="T51" fmla="*/ 197 h 1129"/>
                  <a:gd name="T52" fmla="*/ 103 w 550"/>
                  <a:gd name="T53" fmla="*/ 205 h 1129"/>
                  <a:gd name="T54" fmla="*/ 86 w 550"/>
                  <a:gd name="T55" fmla="*/ 213 h 1129"/>
                  <a:gd name="T56" fmla="*/ 73 w 550"/>
                  <a:gd name="T57" fmla="*/ 219 h 1129"/>
                  <a:gd name="T58" fmla="*/ 36 w 550"/>
                  <a:gd name="T59" fmla="*/ 222 h 1129"/>
                  <a:gd name="T60" fmla="*/ 0 w 550"/>
                  <a:gd name="T61" fmla="*/ 225 h 1129"/>
                  <a:gd name="T62" fmla="*/ 0 w 550"/>
                  <a:gd name="T63" fmla="*/ 1128 h 1129"/>
                  <a:gd name="T64" fmla="*/ 549 w 550"/>
                  <a:gd name="T65" fmla="*/ 1128 h 1129"/>
                  <a:gd name="T66" fmla="*/ 549 w 550"/>
                  <a:gd name="T67" fmla="*/ 77 h 1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0" h="1129">
                    <a:moveTo>
                      <a:pt x="549" y="77"/>
                    </a:moveTo>
                    <a:lnTo>
                      <a:pt x="532" y="63"/>
                    </a:lnTo>
                    <a:lnTo>
                      <a:pt x="513" y="48"/>
                    </a:lnTo>
                    <a:lnTo>
                      <a:pt x="476" y="29"/>
                    </a:lnTo>
                    <a:lnTo>
                      <a:pt x="463" y="20"/>
                    </a:lnTo>
                    <a:lnTo>
                      <a:pt x="450" y="14"/>
                    </a:lnTo>
                    <a:lnTo>
                      <a:pt x="433" y="8"/>
                    </a:lnTo>
                    <a:lnTo>
                      <a:pt x="420" y="0"/>
                    </a:lnTo>
                    <a:lnTo>
                      <a:pt x="403" y="0"/>
                    </a:lnTo>
                    <a:lnTo>
                      <a:pt x="387" y="3"/>
                    </a:lnTo>
                    <a:lnTo>
                      <a:pt x="367" y="8"/>
                    </a:lnTo>
                    <a:lnTo>
                      <a:pt x="350" y="14"/>
                    </a:lnTo>
                    <a:lnTo>
                      <a:pt x="341" y="17"/>
                    </a:lnTo>
                    <a:lnTo>
                      <a:pt x="321" y="29"/>
                    </a:lnTo>
                    <a:lnTo>
                      <a:pt x="298" y="43"/>
                    </a:lnTo>
                    <a:lnTo>
                      <a:pt x="281" y="60"/>
                    </a:lnTo>
                    <a:lnTo>
                      <a:pt x="261" y="82"/>
                    </a:lnTo>
                    <a:lnTo>
                      <a:pt x="242" y="97"/>
                    </a:lnTo>
                    <a:lnTo>
                      <a:pt x="221" y="117"/>
                    </a:lnTo>
                    <a:lnTo>
                      <a:pt x="202" y="137"/>
                    </a:lnTo>
                    <a:lnTo>
                      <a:pt x="178" y="157"/>
                    </a:lnTo>
                    <a:lnTo>
                      <a:pt x="165" y="165"/>
                    </a:lnTo>
                    <a:lnTo>
                      <a:pt x="155" y="174"/>
                    </a:lnTo>
                    <a:lnTo>
                      <a:pt x="142" y="182"/>
                    </a:lnTo>
                    <a:lnTo>
                      <a:pt x="129" y="191"/>
                    </a:lnTo>
                    <a:lnTo>
                      <a:pt x="116" y="197"/>
                    </a:lnTo>
                    <a:lnTo>
                      <a:pt x="103" y="205"/>
                    </a:lnTo>
                    <a:lnTo>
                      <a:pt x="86" y="213"/>
                    </a:lnTo>
                    <a:lnTo>
                      <a:pt x="73" y="219"/>
                    </a:lnTo>
                    <a:lnTo>
                      <a:pt x="36" y="222"/>
                    </a:lnTo>
                    <a:lnTo>
                      <a:pt x="0" y="225"/>
                    </a:lnTo>
                    <a:lnTo>
                      <a:pt x="0" y="1128"/>
                    </a:lnTo>
                    <a:lnTo>
                      <a:pt x="549" y="1128"/>
                    </a:lnTo>
                    <a:lnTo>
                      <a:pt x="549" y="77"/>
                    </a:lnTo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6" name="Rectangle 4">
                <a:extLst>
                  <a:ext uri="{FF2B5EF4-FFF2-40B4-BE49-F238E27FC236}">
                    <a16:creationId xmlns:a16="http://schemas.microsoft.com/office/drawing/2014/main" id="{27685E4B-DE4F-468B-86AA-918F8CC5B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5" y="1303"/>
                <a:ext cx="442" cy="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 </a:t>
                </a:r>
                <a:r>
                  <a:rPr kumimoji="0" lang="en-US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TELE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SERVICE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A2B7CAF-B854-4796-AE75-C85AF7AEB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326" y="2401355"/>
              <a:ext cx="152709" cy="9495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9CF084B-D0A0-4DED-8725-AF8181270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6209" y="3187016"/>
              <a:ext cx="154549" cy="96811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9D244F-B276-4375-BAFE-437DBB34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107" y="2870517"/>
              <a:ext cx="150869" cy="98674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F88D26-8C81-48CE-A43F-09297FBA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6209" y="2663863"/>
              <a:ext cx="15454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3634830-D568-4603-9BDB-FF1538597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107" y="3187016"/>
              <a:ext cx="15086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89C1F13-64F9-4B93-95C1-C3D9C1573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326" y="3187016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2B9376-BACF-4CFC-87D6-1D0EB99A9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6209" y="2401355"/>
              <a:ext cx="154549" cy="9495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25E4A9-B8BB-4A45-966C-3AFE58D68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107" y="2401355"/>
              <a:ext cx="150869" cy="9495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0F3FF8-7249-48DE-8D13-0DD528457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326" y="2663863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55BF81E-5AF0-4D26-A928-619F9993B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107" y="2190977"/>
              <a:ext cx="150869" cy="9867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76C165A-C82B-4E78-ADDF-944B63BAB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3107" y="2663863"/>
              <a:ext cx="15086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03C5656E-CCC0-4343-9A96-0693F3B8E0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4401" y="2608010"/>
              <a:ext cx="55012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7A83ABE8-B7AD-45A3-B6D9-0B172027A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7843" y="2622904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221026ED-0980-4091-BBD9-B7D19B733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4300" y="2622904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2AA22310-DD34-4C29-B579-A97329976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1081" y="2622904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666710FC-19B2-40F7-BB3E-EE27EF6BC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2784" y="2518646"/>
              <a:ext cx="0" cy="744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5BE413CE-1633-484D-BEF0-A8FC954534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7758" y="2345502"/>
              <a:ext cx="4967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16F572CC-F44E-4AA8-8449-ED1A300F3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2784" y="2308267"/>
              <a:ext cx="0" cy="22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21A16D40-2E8C-406C-BF43-C3D1725C5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9359" y="2360396"/>
              <a:ext cx="0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886EE255-EBF1-4BB2-A2F9-24CFE9A4B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2784" y="2360396"/>
              <a:ext cx="0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63696118-C33C-492A-A091-FA7EC537F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1081" y="2360396"/>
              <a:ext cx="0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A4493E5E-3D39-4E65-BEF3-DDE630564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7758" y="3079034"/>
              <a:ext cx="4967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3A59F8E1-1211-4E9D-8350-F648F1480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2784" y="2779292"/>
              <a:ext cx="0" cy="744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24D39ABE-808D-4CA4-BC48-258E99607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9359" y="3095790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737983EF-2951-4E90-BF34-A333C75826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4300" y="2991532"/>
              <a:ext cx="0" cy="1805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E4453B7C-51BB-4355-BAE1-03AB6A9BF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1081" y="3095790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grpSp>
          <p:nvGrpSpPr>
            <p:cNvPr id="33" name="Group 34">
              <a:extLst>
                <a:ext uri="{FF2B5EF4-FFF2-40B4-BE49-F238E27FC236}">
                  <a16:creationId xmlns:a16="http://schemas.microsoft.com/office/drawing/2014/main" id="{E36147C4-C3D7-4773-9120-64640BA5AC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7107" y="2010386"/>
              <a:ext cx="1010089" cy="2100061"/>
              <a:chOff x="1954" y="1394"/>
              <a:chExt cx="549" cy="1128"/>
            </a:xfrm>
          </p:grpSpPr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C10ECE10-6999-460A-9B5B-19B5654EC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" y="1394"/>
                <a:ext cx="549" cy="1128"/>
              </a:xfrm>
              <a:custGeom>
                <a:avLst/>
                <a:gdLst>
                  <a:gd name="T0" fmla="*/ 548 w 549"/>
                  <a:gd name="T1" fmla="*/ 74 h 1128"/>
                  <a:gd name="T2" fmla="*/ 513 w 549"/>
                  <a:gd name="T3" fmla="*/ 47 h 1128"/>
                  <a:gd name="T4" fmla="*/ 475 w 549"/>
                  <a:gd name="T5" fmla="*/ 27 h 1128"/>
                  <a:gd name="T6" fmla="*/ 462 w 549"/>
                  <a:gd name="T7" fmla="*/ 20 h 1128"/>
                  <a:gd name="T8" fmla="*/ 448 w 549"/>
                  <a:gd name="T9" fmla="*/ 14 h 1128"/>
                  <a:gd name="T10" fmla="*/ 418 w 549"/>
                  <a:gd name="T11" fmla="*/ 0 h 1128"/>
                  <a:gd name="T12" fmla="*/ 402 w 549"/>
                  <a:gd name="T13" fmla="*/ 0 h 1128"/>
                  <a:gd name="T14" fmla="*/ 386 w 549"/>
                  <a:gd name="T15" fmla="*/ 3 h 1128"/>
                  <a:gd name="T16" fmla="*/ 364 w 549"/>
                  <a:gd name="T17" fmla="*/ 7 h 1128"/>
                  <a:gd name="T18" fmla="*/ 351 w 549"/>
                  <a:gd name="T19" fmla="*/ 10 h 1128"/>
                  <a:gd name="T20" fmla="*/ 340 w 549"/>
                  <a:gd name="T21" fmla="*/ 14 h 1128"/>
                  <a:gd name="T22" fmla="*/ 319 w 549"/>
                  <a:gd name="T23" fmla="*/ 27 h 1128"/>
                  <a:gd name="T24" fmla="*/ 297 w 549"/>
                  <a:gd name="T25" fmla="*/ 40 h 1128"/>
                  <a:gd name="T26" fmla="*/ 278 w 549"/>
                  <a:gd name="T27" fmla="*/ 57 h 1128"/>
                  <a:gd name="T28" fmla="*/ 270 w 549"/>
                  <a:gd name="T29" fmla="*/ 67 h 1128"/>
                  <a:gd name="T30" fmla="*/ 259 w 549"/>
                  <a:gd name="T31" fmla="*/ 81 h 1128"/>
                  <a:gd name="T32" fmla="*/ 241 w 549"/>
                  <a:gd name="T33" fmla="*/ 94 h 1128"/>
                  <a:gd name="T34" fmla="*/ 221 w 549"/>
                  <a:gd name="T35" fmla="*/ 114 h 1128"/>
                  <a:gd name="T36" fmla="*/ 200 w 549"/>
                  <a:gd name="T37" fmla="*/ 135 h 1128"/>
                  <a:gd name="T38" fmla="*/ 178 w 549"/>
                  <a:gd name="T39" fmla="*/ 155 h 1128"/>
                  <a:gd name="T40" fmla="*/ 168 w 549"/>
                  <a:gd name="T41" fmla="*/ 162 h 1128"/>
                  <a:gd name="T42" fmla="*/ 154 w 549"/>
                  <a:gd name="T43" fmla="*/ 172 h 1128"/>
                  <a:gd name="T44" fmla="*/ 141 w 549"/>
                  <a:gd name="T45" fmla="*/ 182 h 1128"/>
                  <a:gd name="T46" fmla="*/ 127 w 549"/>
                  <a:gd name="T47" fmla="*/ 189 h 1128"/>
                  <a:gd name="T48" fmla="*/ 100 w 549"/>
                  <a:gd name="T49" fmla="*/ 202 h 1128"/>
                  <a:gd name="T50" fmla="*/ 70 w 549"/>
                  <a:gd name="T51" fmla="*/ 216 h 1128"/>
                  <a:gd name="T52" fmla="*/ 35 w 549"/>
                  <a:gd name="T53" fmla="*/ 219 h 1128"/>
                  <a:gd name="T54" fmla="*/ 0 w 549"/>
                  <a:gd name="T55" fmla="*/ 223 h 1128"/>
                  <a:gd name="T56" fmla="*/ 0 w 549"/>
                  <a:gd name="T57" fmla="*/ 1127 h 1128"/>
                  <a:gd name="T58" fmla="*/ 548 w 549"/>
                  <a:gd name="T59" fmla="*/ 1127 h 1128"/>
                  <a:gd name="T60" fmla="*/ 548 w 549"/>
                  <a:gd name="T61" fmla="*/ 74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49" h="1128">
                    <a:moveTo>
                      <a:pt x="548" y="74"/>
                    </a:moveTo>
                    <a:lnTo>
                      <a:pt x="513" y="47"/>
                    </a:lnTo>
                    <a:lnTo>
                      <a:pt x="475" y="27"/>
                    </a:lnTo>
                    <a:lnTo>
                      <a:pt x="462" y="20"/>
                    </a:lnTo>
                    <a:lnTo>
                      <a:pt x="448" y="14"/>
                    </a:lnTo>
                    <a:lnTo>
                      <a:pt x="418" y="0"/>
                    </a:lnTo>
                    <a:lnTo>
                      <a:pt x="402" y="0"/>
                    </a:lnTo>
                    <a:lnTo>
                      <a:pt x="386" y="3"/>
                    </a:lnTo>
                    <a:lnTo>
                      <a:pt x="364" y="7"/>
                    </a:lnTo>
                    <a:lnTo>
                      <a:pt x="351" y="10"/>
                    </a:lnTo>
                    <a:lnTo>
                      <a:pt x="340" y="14"/>
                    </a:lnTo>
                    <a:lnTo>
                      <a:pt x="319" y="27"/>
                    </a:lnTo>
                    <a:lnTo>
                      <a:pt x="297" y="40"/>
                    </a:lnTo>
                    <a:lnTo>
                      <a:pt x="278" y="57"/>
                    </a:lnTo>
                    <a:lnTo>
                      <a:pt x="270" y="67"/>
                    </a:lnTo>
                    <a:lnTo>
                      <a:pt x="259" y="81"/>
                    </a:lnTo>
                    <a:lnTo>
                      <a:pt x="241" y="94"/>
                    </a:lnTo>
                    <a:lnTo>
                      <a:pt x="221" y="114"/>
                    </a:lnTo>
                    <a:lnTo>
                      <a:pt x="200" y="135"/>
                    </a:lnTo>
                    <a:lnTo>
                      <a:pt x="178" y="155"/>
                    </a:lnTo>
                    <a:lnTo>
                      <a:pt x="168" y="162"/>
                    </a:lnTo>
                    <a:lnTo>
                      <a:pt x="154" y="172"/>
                    </a:lnTo>
                    <a:lnTo>
                      <a:pt x="141" y="182"/>
                    </a:lnTo>
                    <a:lnTo>
                      <a:pt x="127" y="189"/>
                    </a:lnTo>
                    <a:lnTo>
                      <a:pt x="100" y="202"/>
                    </a:lnTo>
                    <a:lnTo>
                      <a:pt x="70" y="216"/>
                    </a:lnTo>
                    <a:lnTo>
                      <a:pt x="35" y="219"/>
                    </a:lnTo>
                    <a:lnTo>
                      <a:pt x="0" y="223"/>
                    </a:lnTo>
                    <a:lnTo>
                      <a:pt x="0" y="1127"/>
                    </a:lnTo>
                    <a:lnTo>
                      <a:pt x="548" y="1127"/>
                    </a:lnTo>
                    <a:lnTo>
                      <a:pt x="548" y="74"/>
                    </a:lnTo>
                  </a:path>
                </a:pathLst>
              </a:custGeom>
              <a:solidFill>
                <a:srgbClr val="C8FEC8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35" name="Rectangle 33">
                <a:extLst>
                  <a:ext uri="{FF2B5EF4-FFF2-40B4-BE49-F238E27FC236}">
                    <a16:creationId xmlns:a16="http://schemas.microsoft.com/office/drawing/2014/main" id="{A6053B2D-33AE-4EDB-94CC-89F769E90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6" y="1631"/>
                <a:ext cx="440" cy="86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  <a:r>
                  <a:rPr kumimoji="0" lang="en-US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SALES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1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D019E6B-131D-4397-B4FA-4CF667B49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9015" y="3008287"/>
              <a:ext cx="152710" cy="9867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1FCA2AD-FA9D-4494-B3CD-276EB6F16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897" y="3795811"/>
              <a:ext cx="152710" cy="98672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58CF9BF-B6EF-4304-A3B8-FF73FEA83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117" y="3481173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4EA621D-3B39-4FD8-9BFB-972FA5E88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897" y="3270795"/>
              <a:ext cx="152710" cy="9867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E281DAA-FCCB-4467-89B1-48E1B05BD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117" y="3795811"/>
              <a:ext cx="152709" cy="9867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3F1394C-502B-4C4C-9321-87D513448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9015" y="3795811"/>
              <a:ext cx="152710" cy="9867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7AC2D5B-18E8-4985-A80E-302C53517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897" y="3008287"/>
              <a:ext cx="152710" cy="9867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97F6080-16E6-4859-9CD8-2679A099D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117" y="3008287"/>
              <a:ext cx="152709" cy="9867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D9F0716-BFC6-44C4-9E2B-99E37FA3A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9015" y="3270795"/>
              <a:ext cx="152710" cy="9867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E300F47-023D-4E94-A6A1-159941209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117" y="2801633"/>
              <a:ext cx="152709" cy="9494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1E6058D-3908-434F-89B3-F8A05DC1B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117" y="3270795"/>
              <a:ext cx="152709" cy="98672"/>
            </a:xfrm>
            <a:prstGeom prst="rect">
              <a:avLst/>
            </a:prstGeom>
            <a:solidFill>
              <a:srgbClr val="DBFFB8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83EB2374-3C1E-4636-AD5B-C6FF823D1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250" y="3214943"/>
              <a:ext cx="5519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30591199-1524-4BC2-A95C-8266E2723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692" y="3231698"/>
              <a:ext cx="0" cy="22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F84D1C7B-22AE-4804-B0E6-9A9584FF98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150" y="3231698"/>
              <a:ext cx="0" cy="22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E46AA7CA-1F09-430C-BE86-3BF350042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091" y="3231698"/>
              <a:ext cx="0" cy="22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86F0699B-6996-4D6F-9B8B-2BC7E2015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633" y="3125579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2" name="Line 51">
              <a:extLst>
                <a:ext uri="{FF2B5EF4-FFF2-40B4-BE49-F238E27FC236}">
                  <a16:creationId xmlns:a16="http://schemas.microsoft.com/office/drawing/2014/main" id="{A10B86DF-74F5-4EDE-A724-B1F31B565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0447" y="2954297"/>
              <a:ext cx="4967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22FF4CAD-CEED-48BF-84C8-5B8A1CE6C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633" y="2917062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A819BD23-888E-4FFD-B9FD-84468A14A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3888" y="2969191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5" name="Line 54">
              <a:extLst>
                <a:ext uri="{FF2B5EF4-FFF2-40B4-BE49-F238E27FC236}">
                  <a16:creationId xmlns:a16="http://schemas.microsoft.com/office/drawing/2014/main" id="{59755B9E-4A95-4A54-9A46-DBA5100EF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633" y="2969191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6" name="Line 55">
              <a:extLst>
                <a:ext uri="{FF2B5EF4-FFF2-40B4-BE49-F238E27FC236}">
                  <a16:creationId xmlns:a16="http://schemas.microsoft.com/office/drawing/2014/main" id="{59D14254-A328-4D1A-B925-298855EB1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091" y="2969191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43C6B291-FAA4-470E-A731-334C3C5F2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0447" y="3685966"/>
              <a:ext cx="4967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99EA5F47-C621-4B74-835A-2281416AD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3633" y="3389948"/>
              <a:ext cx="0" cy="744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70AAD204-F448-417B-B46A-F74634971A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3888" y="3702723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1FFA0194-FEDA-49ED-960F-0E74FDACF0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150" y="3596602"/>
              <a:ext cx="0" cy="1824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9A5C3245-6E7F-4C93-9595-432D960EF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091" y="3702723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grpSp>
          <p:nvGrpSpPr>
            <p:cNvPr id="62" name="Group 63">
              <a:extLst>
                <a:ext uri="{FF2B5EF4-FFF2-40B4-BE49-F238E27FC236}">
                  <a16:creationId xmlns:a16="http://schemas.microsoft.com/office/drawing/2014/main" id="{6169AE7C-48CA-4609-BB2A-8C348C1299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7956" y="2753227"/>
              <a:ext cx="1011928" cy="2101922"/>
              <a:chOff x="1574" y="1793"/>
              <a:chExt cx="550" cy="1129"/>
            </a:xfrm>
          </p:grpSpPr>
          <p:sp>
            <p:nvSpPr>
              <p:cNvPr id="63" name="Freeform 61">
                <a:extLst>
                  <a:ext uri="{FF2B5EF4-FFF2-40B4-BE49-F238E27FC236}">
                    <a16:creationId xmlns:a16="http://schemas.microsoft.com/office/drawing/2014/main" id="{287A0DF8-BC38-48AD-91A4-B48585BE0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1793"/>
                <a:ext cx="550" cy="1129"/>
              </a:xfrm>
              <a:custGeom>
                <a:avLst/>
                <a:gdLst>
                  <a:gd name="T0" fmla="*/ 549 w 550"/>
                  <a:gd name="T1" fmla="*/ 76 h 1129"/>
                  <a:gd name="T2" fmla="*/ 531 w 550"/>
                  <a:gd name="T3" fmla="*/ 61 h 1129"/>
                  <a:gd name="T4" fmla="*/ 511 w 550"/>
                  <a:gd name="T5" fmla="*/ 48 h 1129"/>
                  <a:gd name="T6" fmla="*/ 478 w 550"/>
                  <a:gd name="T7" fmla="*/ 29 h 1129"/>
                  <a:gd name="T8" fmla="*/ 449 w 550"/>
                  <a:gd name="T9" fmla="*/ 17 h 1129"/>
                  <a:gd name="T10" fmla="*/ 419 w 550"/>
                  <a:gd name="T11" fmla="*/ 0 h 1129"/>
                  <a:gd name="T12" fmla="*/ 402 w 550"/>
                  <a:gd name="T13" fmla="*/ 0 h 1129"/>
                  <a:gd name="T14" fmla="*/ 388 w 550"/>
                  <a:gd name="T15" fmla="*/ 5 h 1129"/>
                  <a:gd name="T16" fmla="*/ 375 w 550"/>
                  <a:gd name="T17" fmla="*/ 5 h 1129"/>
                  <a:gd name="T18" fmla="*/ 367 w 550"/>
                  <a:gd name="T19" fmla="*/ 8 h 1129"/>
                  <a:gd name="T20" fmla="*/ 352 w 550"/>
                  <a:gd name="T21" fmla="*/ 12 h 1129"/>
                  <a:gd name="T22" fmla="*/ 341 w 550"/>
                  <a:gd name="T23" fmla="*/ 17 h 1129"/>
                  <a:gd name="T24" fmla="*/ 320 w 550"/>
                  <a:gd name="T25" fmla="*/ 29 h 1129"/>
                  <a:gd name="T26" fmla="*/ 297 w 550"/>
                  <a:gd name="T27" fmla="*/ 40 h 1129"/>
                  <a:gd name="T28" fmla="*/ 279 w 550"/>
                  <a:gd name="T29" fmla="*/ 61 h 1129"/>
                  <a:gd name="T30" fmla="*/ 260 w 550"/>
                  <a:gd name="T31" fmla="*/ 80 h 1129"/>
                  <a:gd name="T32" fmla="*/ 241 w 550"/>
                  <a:gd name="T33" fmla="*/ 97 h 1129"/>
                  <a:gd name="T34" fmla="*/ 220 w 550"/>
                  <a:gd name="T35" fmla="*/ 117 h 1129"/>
                  <a:gd name="T36" fmla="*/ 199 w 550"/>
                  <a:gd name="T37" fmla="*/ 137 h 1129"/>
                  <a:gd name="T38" fmla="*/ 178 w 550"/>
                  <a:gd name="T39" fmla="*/ 157 h 1129"/>
                  <a:gd name="T40" fmla="*/ 155 w 550"/>
                  <a:gd name="T41" fmla="*/ 173 h 1129"/>
                  <a:gd name="T42" fmla="*/ 128 w 550"/>
                  <a:gd name="T43" fmla="*/ 189 h 1129"/>
                  <a:gd name="T44" fmla="*/ 100 w 550"/>
                  <a:gd name="T45" fmla="*/ 205 h 1129"/>
                  <a:gd name="T46" fmla="*/ 85 w 550"/>
                  <a:gd name="T47" fmla="*/ 213 h 1129"/>
                  <a:gd name="T48" fmla="*/ 71 w 550"/>
                  <a:gd name="T49" fmla="*/ 217 h 1129"/>
                  <a:gd name="T50" fmla="*/ 38 w 550"/>
                  <a:gd name="T51" fmla="*/ 221 h 1129"/>
                  <a:gd name="T52" fmla="*/ 0 w 550"/>
                  <a:gd name="T53" fmla="*/ 225 h 1129"/>
                  <a:gd name="T54" fmla="*/ 0 w 550"/>
                  <a:gd name="T55" fmla="*/ 1128 h 1129"/>
                  <a:gd name="T56" fmla="*/ 549 w 550"/>
                  <a:gd name="T57" fmla="*/ 1128 h 1129"/>
                  <a:gd name="T58" fmla="*/ 549 w 550"/>
                  <a:gd name="T59" fmla="*/ 76 h 1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50" h="1129">
                    <a:moveTo>
                      <a:pt x="549" y="76"/>
                    </a:moveTo>
                    <a:lnTo>
                      <a:pt x="531" y="61"/>
                    </a:lnTo>
                    <a:lnTo>
                      <a:pt x="511" y="48"/>
                    </a:lnTo>
                    <a:lnTo>
                      <a:pt x="478" y="29"/>
                    </a:lnTo>
                    <a:lnTo>
                      <a:pt x="449" y="17"/>
                    </a:lnTo>
                    <a:lnTo>
                      <a:pt x="419" y="0"/>
                    </a:lnTo>
                    <a:lnTo>
                      <a:pt x="402" y="0"/>
                    </a:lnTo>
                    <a:lnTo>
                      <a:pt x="388" y="5"/>
                    </a:lnTo>
                    <a:lnTo>
                      <a:pt x="375" y="5"/>
                    </a:lnTo>
                    <a:lnTo>
                      <a:pt x="367" y="8"/>
                    </a:lnTo>
                    <a:lnTo>
                      <a:pt x="352" y="12"/>
                    </a:lnTo>
                    <a:lnTo>
                      <a:pt x="341" y="17"/>
                    </a:lnTo>
                    <a:lnTo>
                      <a:pt x="320" y="29"/>
                    </a:lnTo>
                    <a:lnTo>
                      <a:pt x="297" y="40"/>
                    </a:lnTo>
                    <a:lnTo>
                      <a:pt x="279" y="61"/>
                    </a:lnTo>
                    <a:lnTo>
                      <a:pt x="260" y="80"/>
                    </a:lnTo>
                    <a:lnTo>
                      <a:pt x="241" y="97"/>
                    </a:lnTo>
                    <a:lnTo>
                      <a:pt x="220" y="117"/>
                    </a:lnTo>
                    <a:lnTo>
                      <a:pt x="199" y="137"/>
                    </a:lnTo>
                    <a:lnTo>
                      <a:pt x="178" y="157"/>
                    </a:lnTo>
                    <a:lnTo>
                      <a:pt x="155" y="173"/>
                    </a:lnTo>
                    <a:lnTo>
                      <a:pt x="128" y="189"/>
                    </a:lnTo>
                    <a:lnTo>
                      <a:pt x="100" y="205"/>
                    </a:lnTo>
                    <a:lnTo>
                      <a:pt x="85" y="213"/>
                    </a:lnTo>
                    <a:lnTo>
                      <a:pt x="71" y="217"/>
                    </a:lnTo>
                    <a:lnTo>
                      <a:pt x="38" y="221"/>
                    </a:lnTo>
                    <a:lnTo>
                      <a:pt x="0" y="225"/>
                    </a:lnTo>
                    <a:lnTo>
                      <a:pt x="0" y="1128"/>
                    </a:lnTo>
                    <a:lnTo>
                      <a:pt x="549" y="1128"/>
                    </a:lnTo>
                    <a:lnTo>
                      <a:pt x="549" y="76"/>
                    </a:lnTo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64" name="Rectangle 62">
                <a:extLst>
                  <a:ext uri="{FF2B5EF4-FFF2-40B4-BE49-F238E27FC236}">
                    <a16:creationId xmlns:a16="http://schemas.microsoft.com/office/drawing/2014/main" id="{E467A68F-45DD-4067-AB1A-F8312CB86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6" y="2031"/>
                <a:ext cx="442" cy="8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  <a:r>
                  <a:rPr kumimoji="0" lang="en-US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SDN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1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0DFEB05-CE76-44DC-86E9-5D7EEB146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865" y="3754852"/>
              <a:ext cx="152710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7B48A37-EBE7-4EA1-9E63-BB9E372A3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747" y="4540513"/>
              <a:ext cx="154549" cy="96811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B290E32-9098-4F90-BFE9-1E086150C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6646" y="4224015"/>
              <a:ext cx="152709" cy="10053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B8B91A0-CEE4-4AB0-954E-2E1029637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747" y="4015498"/>
              <a:ext cx="154549" cy="9867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62D0106-D751-4B8A-9076-A32A2A779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6646" y="4540513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423D1F8-8D60-4C8E-BBFC-F149A2517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865" y="4540513"/>
              <a:ext cx="152710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B4EB0A1-0052-49FC-AED0-1782B626A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747" y="3754852"/>
              <a:ext cx="15454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9C5A8F9-2A2D-45A6-891F-EA9EE8399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6646" y="3754852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80FDCF55-FB38-4CDA-9F3E-3EA7930FF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865" y="4015498"/>
              <a:ext cx="152710" cy="9867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5568E03-6F80-41F8-8DE8-7A0574644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6646" y="3542612"/>
              <a:ext cx="152709" cy="10053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39BA06E-CDE5-40B4-A649-2E2EC90B5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6646" y="4015498"/>
              <a:ext cx="152709" cy="98672"/>
            </a:xfrm>
            <a:prstGeom prst="rect">
              <a:avLst/>
            </a:prstGeom>
            <a:solidFill>
              <a:srgbClr val="DBFFB8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6F9E1A81-3738-443A-AAAE-66C4EDDCCD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7941" y="3959645"/>
              <a:ext cx="55196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D5BE7305-F9E2-4389-A3E2-A9AA69417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1381" y="3976400"/>
              <a:ext cx="0" cy="22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EBC03684-C6F6-4941-AD9F-AE49D125E4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7839" y="3976400"/>
              <a:ext cx="0" cy="22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79" name="Line 78">
              <a:extLst>
                <a:ext uri="{FF2B5EF4-FFF2-40B4-BE49-F238E27FC236}">
                  <a16:creationId xmlns:a16="http://schemas.microsoft.com/office/drawing/2014/main" id="{04A57026-AF7A-4C2C-8FE3-FBDA9D08E0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2780" y="3976400"/>
              <a:ext cx="0" cy="223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C61ADF74-47E5-4972-ABF2-F91B78C6D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322" y="3870281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1" name="Line 80">
              <a:extLst>
                <a:ext uri="{FF2B5EF4-FFF2-40B4-BE49-F238E27FC236}">
                  <a16:creationId xmlns:a16="http://schemas.microsoft.com/office/drawing/2014/main" id="{B70C7287-2990-40D9-9CB0-FB304EA9B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1296" y="3698999"/>
              <a:ext cx="4986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2" name="Line 81">
              <a:extLst>
                <a:ext uri="{FF2B5EF4-FFF2-40B4-BE49-F238E27FC236}">
                  <a16:creationId xmlns:a16="http://schemas.microsoft.com/office/drawing/2014/main" id="{EC1718F3-A798-4FCD-AA06-5BC8F6A17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322" y="3659902"/>
              <a:ext cx="0" cy="260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3" name="Line 82">
              <a:extLst>
                <a:ext uri="{FF2B5EF4-FFF2-40B4-BE49-F238E27FC236}">
                  <a16:creationId xmlns:a16="http://schemas.microsoft.com/office/drawing/2014/main" id="{8734B152-0A05-484F-912C-F5587A3E9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2897" y="3713893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4" name="Line 83">
              <a:extLst>
                <a:ext uri="{FF2B5EF4-FFF2-40B4-BE49-F238E27FC236}">
                  <a16:creationId xmlns:a16="http://schemas.microsoft.com/office/drawing/2014/main" id="{070D03B4-43FF-4CAC-942F-58257BEFF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322" y="3713893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5" name="Line 84">
              <a:extLst>
                <a:ext uri="{FF2B5EF4-FFF2-40B4-BE49-F238E27FC236}">
                  <a16:creationId xmlns:a16="http://schemas.microsoft.com/office/drawing/2014/main" id="{63F7BA1E-7C20-43E4-A4C3-D40817ED4E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2780" y="3713893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6" name="Line 85">
              <a:extLst>
                <a:ext uri="{FF2B5EF4-FFF2-40B4-BE49-F238E27FC236}">
                  <a16:creationId xmlns:a16="http://schemas.microsoft.com/office/drawing/2014/main" id="{FB6FE1BC-9688-4A85-A6CE-474DDF18F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1296" y="4430669"/>
              <a:ext cx="4986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7" name="Line 86">
              <a:extLst>
                <a:ext uri="{FF2B5EF4-FFF2-40B4-BE49-F238E27FC236}">
                  <a16:creationId xmlns:a16="http://schemas.microsoft.com/office/drawing/2014/main" id="{A7DB7D40-0144-490D-B541-A4FA587BA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322" y="4119756"/>
              <a:ext cx="0" cy="875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8" name="Line 87">
              <a:extLst>
                <a:ext uri="{FF2B5EF4-FFF2-40B4-BE49-F238E27FC236}">
                  <a16:creationId xmlns:a16="http://schemas.microsoft.com/office/drawing/2014/main" id="{F6FC2631-713C-4456-9239-54A26888B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2897" y="4445563"/>
              <a:ext cx="0" cy="781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89" name="Line 88">
              <a:extLst>
                <a:ext uri="{FF2B5EF4-FFF2-40B4-BE49-F238E27FC236}">
                  <a16:creationId xmlns:a16="http://schemas.microsoft.com/office/drawing/2014/main" id="{10DF572F-FC15-4997-9B60-1249A1DFA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7839" y="4343167"/>
              <a:ext cx="0" cy="1805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90" name="Line 89">
              <a:extLst>
                <a:ext uri="{FF2B5EF4-FFF2-40B4-BE49-F238E27FC236}">
                  <a16:creationId xmlns:a16="http://schemas.microsoft.com/office/drawing/2014/main" id="{EEE6AA59-2FE4-4E39-AE99-ACB000191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2780" y="4445563"/>
              <a:ext cx="0" cy="781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grpSp>
          <p:nvGrpSpPr>
            <p:cNvPr id="91" name="Group 92">
              <a:extLst>
                <a:ext uri="{FF2B5EF4-FFF2-40B4-BE49-F238E27FC236}">
                  <a16:creationId xmlns:a16="http://schemas.microsoft.com/office/drawing/2014/main" id="{B50E85AC-727A-41EB-85F8-1AD81B2DB6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2401" y="3291274"/>
              <a:ext cx="1013769" cy="2103784"/>
              <a:chOff x="1234" y="2082"/>
              <a:chExt cx="551" cy="1130"/>
            </a:xfrm>
          </p:grpSpPr>
          <p:sp>
            <p:nvSpPr>
              <p:cNvPr id="92" name="Freeform 90">
                <a:extLst>
                  <a:ext uri="{FF2B5EF4-FFF2-40B4-BE49-F238E27FC236}">
                    <a16:creationId xmlns:a16="http://schemas.microsoft.com/office/drawing/2014/main" id="{99BF0CC4-9504-4AA8-A1A8-B7A708635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4" y="2082"/>
                <a:ext cx="551" cy="1130"/>
              </a:xfrm>
              <a:custGeom>
                <a:avLst/>
                <a:gdLst>
                  <a:gd name="T0" fmla="*/ 550 w 551"/>
                  <a:gd name="T1" fmla="*/ 76 h 1130"/>
                  <a:gd name="T2" fmla="*/ 533 w 551"/>
                  <a:gd name="T3" fmla="*/ 63 h 1130"/>
                  <a:gd name="T4" fmla="*/ 515 w 551"/>
                  <a:gd name="T5" fmla="*/ 49 h 1130"/>
                  <a:gd name="T6" fmla="*/ 480 w 551"/>
                  <a:gd name="T7" fmla="*/ 27 h 1130"/>
                  <a:gd name="T8" fmla="*/ 450 w 551"/>
                  <a:gd name="T9" fmla="*/ 14 h 1130"/>
                  <a:gd name="T10" fmla="*/ 422 w 551"/>
                  <a:gd name="T11" fmla="*/ 0 h 1130"/>
                  <a:gd name="T12" fmla="*/ 404 w 551"/>
                  <a:gd name="T13" fmla="*/ 0 h 1130"/>
                  <a:gd name="T14" fmla="*/ 390 w 551"/>
                  <a:gd name="T15" fmla="*/ 5 h 1130"/>
                  <a:gd name="T16" fmla="*/ 377 w 551"/>
                  <a:gd name="T17" fmla="*/ 5 h 1130"/>
                  <a:gd name="T18" fmla="*/ 368 w 551"/>
                  <a:gd name="T19" fmla="*/ 9 h 1130"/>
                  <a:gd name="T20" fmla="*/ 360 w 551"/>
                  <a:gd name="T21" fmla="*/ 9 h 1130"/>
                  <a:gd name="T22" fmla="*/ 353 w 551"/>
                  <a:gd name="T23" fmla="*/ 14 h 1130"/>
                  <a:gd name="T24" fmla="*/ 343 w 551"/>
                  <a:gd name="T25" fmla="*/ 18 h 1130"/>
                  <a:gd name="T26" fmla="*/ 321 w 551"/>
                  <a:gd name="T27" fmla="*/ 32 h 1130"/>
                  <a:gd name="T28" fmla="*/ 300 w 551"/>
                  <a:gd name="T29" fmla="*/ 45 h 1130"/>
                  <a:gd name="T30" fmla="*/ 280 w 551"/>
                  <a:gd name="T31" fmla="*/ 58 h 1130"/>
                  <a:gd name="T32" fmla="*/ 262 w 551"/>
                  <a:gd name="T33" fmla="*/ 81 h 1130"/>
                  <a:gd name="T34" fmla="*/ 243 w 551"/>
                  <a:gd name="T35" fmla="*/ 99 h 1130"/>
                  <a:gd name="T36" fmla="*/ 223 w 551"/>
                  <a:gd name="T37" fmla="*/ 117 h 1130"/>
                  <a:gd name="T38" fmla="*/ 201 w 551"/>
                  <a:gd name="T39" fmla="*/ 139 h 1130"/>
                  <a:gd name="T40" fmla="*/ 179 w 551"/>
                  <a:gd name="T41" fmla="*/ 157 h 1130"/>
                  <a:gd name="T42" fmla="*/ 158 w 551"/>
                  <a:gd name="T43" fmla="*/ 175 h 1130"/>
                  <a:gd name="T44" fmla="*/ 144 w 551"/>
                  <a:gd name="T45" fmla="*/ 184 h 1130"/>
                  <a:gd name="T46" fmla="*/ 130 w 551"/>
                  <a:gd name="T47" fmla="*/ 193 h 1130"/>
                  <a:gd name="T48" fmla="*/ 103 w 551"/>
                  <a:gd name="T49" fmla="*/ 206 h 1130"/>
                  <a:gd name="T50" fmla="*/ 73 w 551"/>
                  <a:gd name="T51" fmla="*/ 220 h 1130"/>
                  <a:gd name="T52" fmla="*/ 39 w 551"/>
                  <a:gd name="T53" fmla="*/ 224 h 1130"/>
                  <a:gd name="T54" fmla="*/ 0 w 551"/>
                  <a:gd name="T55" fmla="*/ 224 h 1130"/>
                  <a:gd name="T56" fmla="*/ 0 w 551"/>
                  <a:gd name="T57" fmla="*/ 1129 h 1130"/>
                  <a:gd name="T58" fmla="*/ 550 w 551"/>
                  <a:gd name="T59" fmla="*/ 1129 h 1130"/>
                  <a:gd name="T60" fmla="*/ 550 w 551"/>
                  <a:gd name="T61" fmla="*/ 76 h 1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51" h="1130">
                    <a:moveTo>
                      <a:pt x="550" y="76"/>
                    </a:moveTo>
                    <a:lnTo>
                      <a:pt x="533" y="63"/>
                    </a:lnTo>
                    <a:lnTo>
                      <a:pt x="515" y="49"/>
                    </a:lnTo>
                    <a:lnTo>
                      <a:pt x="480" y="27"/>
                    </a:lnTo>
                    <a:lnTo>
                      <a:pt x="450" y="14"/>
                    </a:lnTo>
                    <a:lnTo>
                      <a:pt x="422" y="0"/>
                    </a:lnTo>
                    <a:lnTo>
                      <a:pt x="404" y="0"/>
                    </a:lnTo>
                    <a:lnTo>
                      <a:pt x="390" y="5"/>
                    </a:lnTo>
                    <a:lnTo>
                      <a:pt x="377" y="5"/>
                    </a:lnTo>
                    <a:lnTo>
                      <a:pt x="368" y="9"/>
                    </a:lnTo>
                    <a:lnTo>
                      <a:pt x="360" y="9"/>
                    </a:lnTo>
                    <a:lnTo>
                      <a:pt x="353" y="14"/>
                    </a:lnTo>
                    <a:lnTo>
                      <a:pt x="343" y="18"/>
                    </a:lnTo>
                    <a:lnTo>
                      <a:pt x="321" y="32"/>
                    </a:lnTo>
                    <a:lnTo>
                      <a:pt x="300" y="45"/>
                    </a:lnTo>
                    <a:lnTo>
                      <a:pt x="280" y="58"/>
                    </a:lnTo>
                    <a:lnTo>
                      <a:pt x="262" y="81"/>
                    </a:lnTo>
                    <a:lnTo>
                      <a:pt x="243" y="99"/>
                    </a:lnTo>
                    <a:lnTo>
                      <a:pt x="223" y="117"/>
                    </a:lnTo>
                    <a:lnTo>
                      <a:pt x="201" y="139"/>
                    </a:lnTo>
                    <a:lnTo>
                      <a:pt x="179" y="157"/>
                    </a:lnTo>
                    <a:lnTo>
                      <a:pt x="158" y="175"/>
                    </a:lnTo>
                    <a:lnTo>
                      <a:pt x="144" y="184"/>
                    </a:lnTo>
                    <a:lnTo>
                      <a:pt x="130" y="193"/>
                    </a:lnTo>
                    <a:lnTo>
                      <a:pt x="103" y="206"/>
                    </a:lnTo>
                    <a:lnTo>
                      <a:pt x="73" y="220"/>
                    </a:lnTo>
                    <a:lnTo>
                      <a:pt x="39" y="224"/>
                    </a:lnTo>
                    <a:lnTo>
                      <a:pt x="0" y="224"/>
                    </a:lnTo>
                    <a:lnTo>
                      <a:pt x="0" y="1129"/>
                    </a:lnTo>
                    <a:lnTo>
                      <a:pt x="550" y="1129"/>
                    </a:lnTo>
                    <a:lnTo>
                      <a:pt x="550" y="76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93" name="Rectangle 91">
                <a:extLst>
                  <a:ext uri="{FF2B5EF4-FFF2-40B4-BE49-F238E27FC236}">
                    <a16:creationId xmlns:a16="http://schemas.microsoft.com/office/drawing/2014/main" id="{03EB5C09-E993-47DF-80BE-1CFD99958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" y="2321"/>
                <a:ext cx="441" cy="86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  <a:r>
                  <a:rPr kumimoji="0" lang="en-US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ISDN</a:t>
                </a: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1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B30425C-43B1-42A8-89F2-A40B6E31A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989" y="4227738"/>
              <a:ext cx="15454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AD1B2E0-159C-4DA9-ABD7-71B311D94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12" y="5011537"/>
              <a:ext cx="152709" cy="100535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A52FF44-75F4-4C5A-ABD8-D256F0C64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771" y="4698762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1AADE82-2C71-47A7-A94B-C7F93AF24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12" y="4488384"/>
              <a:ext cx="152709" cy="100535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44B8F9A-6AF6-498E-88B5-71DB4C98A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771" y="5011537"/>
              <a:ext cx="152709" cy="10053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E194796-0BE5-4F28-AA0B-CB20156EC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989" y="5011537"/>
              <a:ext cx="154549" cy="10053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9401D18-C1FB-4516-95A7-B97990867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12" y="4227738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ABA23C0-E65A-4B15-BAB1-1915C8BCF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771" y="4227738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B30C1F8-9F57-4A53-A78F-280E2899F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989" y="4488384"/>
              <a:ext cx="154549" cy="10053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8F4E7A4-C9C8-498C-A354-A7B075072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771" y="4017359"/>
              <a:ext cx="152709" cy="9867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8B2F2F7E-2E64-415C-8460-850D4B00B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771" y="4488384"/>
              <a:ext cx="152709" cy="10053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5" name="Line 104">
              <a:extLst>
                <a:ext uri="{FF2B5EF4-FFF2-40B4-BE49-F238E27FC236}">
                  <a16:creationId xmlns:a16="http://schemas.microsoft.com/office/drawing/2014/main" id="{CCFC5714-C213-47DC-8D51-B5C9F085E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6065" y="4434392"/>
              <a:ext cx="553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6" name="Line 105">
              <a:extLst>
                <a:ext uri="{FF2B5EF4-FFF2-40B4-BE49-F238E27FC236}">
                  <a16:creationId xmlns:a16="http://schemas.microsoft.com/office/drawing/2014/main" id="{5B6EF66C-1FC2-44DC-A5BA-771B8148B5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9505" y="4447425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7" name="Line 106">
              <a:extLst>
                <a:ext uri="{FF2B5EF4-FFF2-40B4-BE49-F238E27FC236}">
                  <a16:creationId xmlns:a16="http://schemas.microsoft.com/office/drawing/2014/main" id="{B326CE07-D1B1-4F98-AAFF-8D02F222E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5963" y="4447425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8" name="Line 107">
              <a:extLst>
                <a:ext uri="{FF2B5EF4-FFF2-40B4-BE49-F238E27FC236}">
                  <a16:creationId xmlns:a16="http://schemas.microsoft.com/office/drawing/2014/main" id="{6A959FEB-236B-416B-A16F-27789756B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744" y="4447425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09" name="Line 108">
              <a:extLst>
                <a:ext uri="{FF2B5EF4-FFF2-40B4-BE49-F238E27FC236}">
                  <a16:creationId xmlns:a16="http://schemas.microsoft.com/office/drawing/2014/main" id="{8406F702-018D-4E4F-9488-9F715B87E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287" y="4345028"/>
              <a:ext cx="0" cy="76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0" name="Line 109">
              <a:extLst>
                <a:ext uri="{FF2B5EF4-FFF2-40B4-BE49-F238E27FC236}">
                  <a16:creationId xmlns:a16="http://schemas.microsoft.com/office/drawing/2014/main" id="{C789D9C7-6820-4F85-89EB-82B1925DC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1261" y="4173747"/>
              <a:ext cx="4986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1" name="Line 110">
              <a:extLst>
                <a:ext uri="{FF2B5EF4-FFF2-40B4-BE49-F238E27FC236}">
                  <a16:creationId xmlns:a16="http://schemas.microsoft.com/office/drawing/2014/main" id="{8B63704D-A61F-43C1-AB8B-67073309E5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287" y="4134650"/>
              <a:ext cx="0" cy="260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2" name="Line 111">
              <a:extLst>
                <a:ext uri="{FF2B5EF4-FFF2-40B4-BE49-F238E27FC236}">
                  <a16:creationId xmlns:a16="http://schemas.microsoft.com/office/drawing/2014/main" id="{6B21E32A-31EC-453F-92C6-A6E562548E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2862" y="4186779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3" name="Line 112">
              <a:extLst>
                <a:ext uri="{FF2B5EF4-FFF2-40B4-BE49-F238E27FC236}">
                  <a16:creationId xmlns:a16="http://schemas.microsoft.com/office/drawing/2014/main" id="{4A7EDE0A-B30B-4FAB-B51E-50821A97E7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287" y="4186779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4" name="Line 113">
              <a:extLst>
                <a:ext uri="{FF2B5EF4-FFF2-40B4-BE49-F238E27FC236}">
                  <a16:creationId xmlns:a16="http://schemas.microsoft.com/office/drawing/2014/main" id="{52DE314B-071D-4765-A07B-0CCCEB1E1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744" y="4186779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5" name="Line 114">
              <a:extLst>
                <a:ext uri="{FF2B5EF4-FFF2-40B4-BE49-F238E27FC236}">
                  <a16:creationId xmlns:a16="http://schemas.microsoft.com/office/drawing/2014/main" id="{5624361F-4BB2-46E9-B29E-B9FA0EB94F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1261" y="4903555"/>
              <a:ext cx="4986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6" name="Line 115">
              <a:extLst>
                <a:ext uri="{FF2B5EF4-FFF2-40B4-BE49-F238E27FC236}">
                  <a16:creationId xmlns:a16="http://schemas.microsoft.com/office/drawing/2014/main" id="{2AF8066D-7D34-4199-9C87-E5412925B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287" y="4607536"/>
              <a:ext cx="0" cy="744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7" name="Line 116">
              <a:extLst>
                <a:ext uri="{FF2B5EF4-FFF2-40B4-BE49-F238E27FC236}">
                  <a16:creationId xmlns:a16="http://schemas.microsoft.com/office/drawing/2014/main" id="{7C4B5F48-E9BB-4FE1-A580-07FBA61C99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2862" y="4920311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8" name="Line 117">
              <a:extLst>
                <a:ext uri="{FF2B5EF4-FFF2-40B4-BE49-F238E27FC236}">
                  <a16:creationId xmlns:a16="http://schemas.microsoft.com/office/drawing/2014/main" id="{13E3230C-60C9-403F-BF00-B2773211E5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5963" y="4816053"/>
              <a:ext cx="0" cy="1805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19" name="Line 118">
              <a:extLst>
                <a:ext uri="{FF2B5EF4-FFF2-40B4-BE49-F238E27FC236}">
                  <a16:creationId xmlns:a16="http://schemas.microsoft.com/office/drawing/2014/main" id="{DE87199A-DBFB-4793-A11C-EBB235B8C7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744" y="4920311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grpSp>
          <p:nvGrpSpPr>
            <p:cNvPr id="120" name="Group 121">
              <a:extLst>
                <a:ext uri="{FF2B5EF4-FFF2-40B4-BE49-F238E27FC236}">
                  <a16:creationId xmlns:a16="http://schemas.microsoft.com/office/drawing/2014/main" id="{E3AC2F1F-5AD5-4912-B7C7-48090F9EC6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0594" y="3836769"/>
              <a:ext cx="1010088" cy="2100061"/>
              <a:chOff x="983" y="2375"/>
              <a:chExt cx="549" cy="1128"/>
            </a:xfrm>
          </p:grpSpPr>
          <p:sp>
            <p:nvSpPr>
              <p:cNvPr id="121" name="Freeform 119">
                <a:extLst>
                  <a:ext uri="{FF2B5EF4-FFF2-40B4-BE49-F238E27FC236}">
                    <a16:creationId xmlns:a16="http://schemas.microsoft.com/office/drawing/2014/main" id="{3636BEC3-3E43-4D91-A5A3-9B5841ECE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3" y="2375"/>
                <a:ext cx="549" cy="1128"/>
              </a:xfrm>
              <a:custGeom>
                <a:avLst/>
                <a:gdLst>
                  <a:gd name="T0" fmla="*/ 548 w 549"/>
                  <a:gd name="T1" fmla="*/ 74 h 1128"/>
                  <a:gd name="T2" fmla="*/ 512 w 549"/>
                  <a:gd name="T3" fmla="*/ 50 h 1128"/>
                  <a:gd name="T4" fmla="*/ 477 w 549"/>
                  <a:gd name="T5" fmla="*/ 25 h 1128"/>
                  <a:gd name="T6" fmla="*/ 448 w 549"/>
                  <a:gd name="T7" fmla="*/ 15 h 1128"/>
                  <a:gd name="T8" fmla="*/ 421 w 549"/>
                  <a:gd name="T9" fmla="*/ 0 h 1128"/>
                  <a:gd name="T10" fmla="*/ 402 w 549"/>
                  <a:gd name="T11" fmla="*/ 0 h 1128"/>
                  <a:gd name="T12" fmla="*/ 388 w 549"/>
                  <a:gd name="T13" fmla="*/ 0 h 1128"/>
                  <a:gd name="T14" fmla="*/ 376 w 549"/>
                  <a:gd name="T15" fmla="*/ 5 h 1128"/>
                  <a:gd name="T16" fmla="*/ 366 w 549"/>
                  <a:gd name="T17" fmla="*/ 5 h 1128"/>
                  <a:gd name="T18" fmla="*/ 358 w 549"/>
                  <a:gd name="T19" fmla="*/ 10 h 1128"/>
                  <a:gd name="T20" fmla="*/ 351 w 549"/>
                  <a:gd name="T21" fmla="*/ 10 h 1128"/>
                  <a:gd name="T22" fmla="*/ 341 w 549"/>
                  <a:gd name="T23" fmla="*/ 15 h 1128"/>
                  <a:gd name="T24" fmla="*/ 320 w 549"/>
                  <a:gd name="T25" fmla="*/ 30 h 1128"/>
                  <a:gd name="T26" fmla="*/ 298 w 549"/>
                  <a:gd name="T27" fmla="*/ 39 h 1128"/>
                  <a:gd name="T28" fmla="*/ 280 w 549"/>
                  <a:gd name="T29" fmla="*/ 60 h 1128"/>
                  <a:gd name="T30" fmla="*/ 261 w 549"/>
                  <a:gd name="T31" fmla="*/ 79 h 1128"/>
                  <a:gd name="T32" fmla="*/ 242 w 549"/>
                  <a:gd name="T33" fmla="*/ 94 h 1128"/>
                  <a:gd name="T34" fmla="*/ 221 w 549"/>
                  <a:gd name="T35" fmla="*/ 114 h 1128"/>
                  <a:gd name="T36" fmla="*/ 200 w 549"/>
                  <a:gd name="T37" fmla="*/ 134 h 1128"/>
                  <a:gd name="T38" fmla="*/ 178 w 549"/>
                  <a:gd name="T39" fmla="*/ 154 h 1128"/>
                  <a:gd name="T40" fmla="*/ 155 w 549"/>
                  <a:gd name="T41" fmla="*/ 173 h 1128"/>
                  <a:gd name="T42" fmla="*/ 142 w 549"/>
                  <a:gd name="T43" fmla="*/ 183 h 1128"/>
                  <a:gd name="T44" fmla="*/ 129 w 549"/>
                  <a:gd name="T45" fmla="*/ 188 h 1128"/>
                  <a:gd name="T46" fmla="*/ 101 w 549"/>
                  <a:gd name="T47" fmla="*/ 203 h 1128"/>
                  <a:gd name="T48" fmla="*/ 88 w 549"/>
                  <a:gd name="T49" fmla="*/ 213 h 1128"/>
                  <a:gd name="T50" fmla="*/ 73 w 549"/>
                  <a:gd name="T51" fmla="*/ 218 h 1128"/>
                  <a:gd name="T52" fmla="*/ 38 w 549"/>
                  <a:gd name="T53" fmla="*/ 223 h 1128"/>
                  <a:gd name="T54" fmla="*/ 19 w 549"/>
                  <a:gd name="T55" fmla="*/ 223 h 1128"/>
                  <a:gd name="T56" fmla="*/ 0 w 549"/>
                  <a:gd name="T57" fmla="*/ 223 h 1128"/>
                  <a:gd name="T58" fmla="*/ 0 w 549"/>
                  <a:gd name="T59" fmla="*/ 1127 h 1128"/>
                  <a:gd name="T60" fmla="*/ 548 w 549"/>
                  <a:gd name="T61" fmla="*/ 1127 h 1128"/>
                  <a:gd name="T62" fmla="*/ 548 w 549"/>
                  <a:gd name="T63" fmla="*/ 74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49" h="1128">
                    <a:moveTo>
                      <a:pt x="548" y="74"/>
                    </a:moveTo>
                    <a:lnTo>
                      <a:pt x="512" y="50"/>
                    </a:lnTo>
                    <a:lnTo>
                      <a:pt x="477" y="25"/>
                    </a:lnTo>
                    <a:lnTo>
                      <a:pt x="448" y="15"/>
                    </a:lnTo>
                    <a:lnTo>
                      <a:pt x="421" y="0"/>
                    </a:lnTo>
                    <a:lnTo>
                      <a:pt x="402" y="0"/>
                    </a:lnTo>
                    <a:lnTo>
                      <a:pt x="388" y="0"/>
                    </a:lnTo>
                    <a:lnTo>
                      <a:pt x="376" y="5"/>
                    </a:lnTo>
                    <a:lnTo>
                      <a:pt x="366" y="5"/>
                    </a:lnTo>
                    <a:lnTo>
                      <a:pt x="358" y="10"/>
                    </a:lnTo>
                    <a:lnTo>
                      <a:pt x="351" y="10"/>
                    </a:lnTo>
                    <a:lnTo>
                      <a:pt x="341" y="15"/>
                    </a:lnTo>
                    <a:lnTo>
                      <a:pt x="320" y="30"/>
                    </a:lnTo>
                    <a:lnTo>
                      <a:pt x="298" y="39"/>
                    </a:lnTo>
                    <a:lnTo>
                      <a:pt x="280" y="60"/>
                    </a:lnTo>
                    <a:lnTo>
                      <a:pt x="261" y="79"/>
                    </a:lnTo>
                    <a:lnTo>
                      <a:pt x="242" y="94"/>
                    </a:lnTo>
                    <a:lnTo>
                      <a:pt x="221" y="114"/>
                    </a:lnTo>
                    <a:lnTo>
                      <a:pt x="200" y="134"/>
                    </a:lnTo>
                    <a:lnTo>
                      <a:pt x="178" y="154"/>
                    </a:lnTo>
                    <a:lnTo>
                      <a:pt x="155" y="173"/>
                    </a:lnTo>
                    <a:lnTo>
                      <a:pt x="142" y="183"/>
                    </a:lnTo>
                    <a:lnTo>
                      <a:pt x="129" y="188"/>
                    </a:lnTo>
                    <a:lnTo>
                      <a:pt x="101" y="203"/>
                    </a:lnTo>
                    <a:lnTo>
                      <a:pt x="88" y="213"/>
                    </a:lnTo>
                    <a:lnTo>
                      <a:pt x="73" y="218"/>
                    </a:lnTo>
                    <a:lnTo>
                      <a:pt x="38" y="223"/>
                    </a:lnTo>
                    <a:lnTo>
                      <a:pt x="19" y="223"/>
                    </a:lnTo>
                    <a:lnTo>
                      <a:pt x="0" y="223"/>
                    </a:lnTo>
                    <a:lnTo>
                      <a:pt x="0" y="1127"/>
                    </a:lnTo>
                    <a:lnTo>
                      <a:pt x="548" y="1127"/>
                    </a:lnTo>
                    <a:lnTo>
                      <a:pt x="548" y="74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22" name="Rectangle 120">
                <a:extLst>
                  <a:ext uri="{FF2B5EF4-FFF2-40B4-BE49-F238E27FC236}">
                    <a16:creationId xmlns:a16="http://schemas.microsoft.com/office/drawing/2014/main" id="{E7A0E5EE-D15C-407D-A755-1DB901004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" y="2612"/>
                <a:ext cx="441" cy="86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      </a:t>
                </a:r>
                <a:r>
                  <a:rPr kumimoji="0" lang="en-US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WAN</a:t>
                </a: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algn="ctr" defTabSz="914400" eaLnBrk="0" fontAlgn="base" latinLnBrk="1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64D50B6C-7309-420B-843E-63B705626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1616" y="4903555"/>
              <a:ext cx="152710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9F8BECE-B73F-456A-B158-663E003DF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499" y="5691078"/>
              <a:ext cx="152710" cy="96811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A435870-E489-4024-B2CB-949E3C8DC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718" y="5374580"/>
              <a:ext cx="152709" cy="9867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98978AF-E712-4000-8807-534B655E1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499" y="5167924"/>
              <a:ext cx="152710" cy="94950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7099614-D6A7-4758-8D28-B19C63AF0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718" y="5691078"/>
              <a:ext cx="152709" cy="96811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B725006-8F88-4267-BA41-28A152A7D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1616" y="5691078"/>
              <a:ext cx="152710" cy="96811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1101D673-57B5-4FD9-B05B-BD3B30FEC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499" y="4903555"/>
              <a:ext cx="152710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9FAE8433-E363-4CB4-8063-5A4013C9C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718" y="4903555"/>
              <a:ext cx="152709" cy="9681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5741E2FB-C238-44D1-887E-6AE06D969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1616" y="5167924"/>
              <a:ext cx="152710" cy="9495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A5CE3A3A-3A08-4DBC-A9D9-E3D521C5E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718" y="4695038"/>
              <a:ext cx="152709" cy="9681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A5F4EDE-5134-4B45-A0DC-17852938D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718" y="5167924"/>
              <a:ext cx="152709" cy="94950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4" name="Line 133">
              <a:extLst>
                <a:ext uri="{FF2B5EF4-FFF2-40B4-BE49-F238E27FC236}">
                  <a16:creationId xmlns:a16="http://schemas.microsoft.com/office/drawing/2014/main" id="{EFE8CEB9-2A61-4101-A78B-AB9CA45AA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692" y="5110210"/>
              <a:ext cx="550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5" name="Line 134">
              <a:extLst>
                <a:ext uri="{FF2B5EF4-FFF2-40B4-BE49-F238E27FC236}">
                  <a16:creationId xmlns:a16="http://schemas.microsoft.com/office/drawing/2014/main" id="{9E22A26E-38FF-48D0-8B3C-477D04682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9453" y="5126966"/>
              <a:ext cx="0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6" name="Line 135">
              <a:extLst>
                <a:ext uri="{FF2B5EF4-FFF2-40B4-BE49-F238E27FC236}">
                  <a16:creationId xmlns:a16="http://schemas.microsoft.com/office/drawing/2014/main" id="{BEBAD353-E6FE-4CD6-9D3D-A7A5A36C2E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9590" y="5126966"/>
              <a:ext cx="0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7" name="Line 136">
              <a:extLst>
                <a:ext uri="{FF2B5EF4-FFF2-40B4-BE49-F238E27FC236}">
                  <a16:creationId xmlns:a16="http://schemas.microsoft.com/office/drawing/2014/main" id="{4151E5B8-EB6C-4207-AA49-18A74B64E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2692" y="5126966"/>
              <a:ext cx="0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8" name="Line 137">
              <a:extLst>
                <a:ext uri="{FF2B5EF4-FFF2-40B4-BE49-F238E27FC236}">
                  <a16:creationId xmlns:a16="http://schemas.microsoft.com/office/drawing/2014/main" id="{26F9933C-4F0A-461A-A14B-C5733CE77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235" y="5018984"/>
              <a:ext cx="0" cy="76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39" name="Line 138">
              <a:extLst>
                <a:ext uri="{FF2B5EF4-FFF2-40B4-BE49-F238E27FC236}">
                  <a16:creationId xmlns:a16="http://schemas.microsoft.com/office/drawing/2014/main" id="{F3113F4E-F666-4064-B83C-804F47775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1209" y="4847702"/>
              <a:ext cx="4986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0" name="Line 139">
              <a:extLst>
                <a:ext uri="{FF2B5EF4-FFF2-40B4-BE49-F238E27FC236}">
                  <a16:creationId xmlns:a16="http://schemas.microsoft.com/office/drawing/2014/main" id="{EE23BEFA-5CAA-4215-AF88-B6A95D2F9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235" y="4810467"/>
              <a:ext cx="0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1" name="Line 140">
              <a:extLst>
                <a:ext uri="{FF2B5EF4-FFF2-40B4-BE49-F238E27FC236}">
                  <a16:creationId xmlns:a16="http://schemas.microsoft.com/office/drawing/2014/main" id="{F7598319-7059-40A6-A688-9486BDA8A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649" y="4864459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2" name="Line 141">
              <a:extLst>
                <a:ext uri="{FF2B5EF4-FFF2-40B4-BE49-F238E27FC236}">
                  <a16:creationId xmlns:a16="http://schemas.microsoft.com/office/drawing/2014/main" id="{E7993D18-7DB3-4A31-AFEF-F74C15651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235" y="4864459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3" name="Line 142">
              <a:extLst>
                <a:ext uri="{FF2B5EF4-FFF2-40B4-BE49-F238E27FC236}">
                  <a16:creationId xmlns:a16="http://schemas.microsoft.com/office/drawing/2014/main" id="{0AC97B4E-514E-4434-9AAB-3579B4228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2692" y="4864459"/>
              <a:ext cx="0" cy="24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4" name="Line 143">
              <a:extLst>
                <a:ext uri="{FF2B5EF4-FFF2-40B4-BE49-F238E27FC236}">
                  <a16:creationId xmlns:a16="http://schemas.microsoft.com/office/drawing/2014/main" id="{D331379F-AF60-4C68-B0A8-7A0F49D04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1209" y="5583096"/>
              <a:ext cx="4986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5" name="Line 144">
              <a:extLst>
                <a:ext uri="{FF2B5EF4-FFF2-40B4-BE49-F238E27FC236}">
                  <a16:creationId xmlns:a16="http://schemas.microsoft.com/office/drawing/2014/main" id="{0AAEF45A-ACA6-405E-9989-CC7C203C7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235" y="5283353"/>
              <a:ext cx="0" cy="744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6" name="Line 145">
              <a:extLst>
                <a:ext uri="{FF2B5EF4-FFF2-40B4-BE49-F238E27FC236}">
                  <a16:creationId xmlns:a16="http://schemas.microsoft.com/office/drawing/2014/main" id="{71D97133-4089-40C5-B0BD-5696554E9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649" y="5597990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7" name="Line 146">
              <a:extLst>
                <a:ext uri="{FF2B5EF4-FFF2-40B4-BE49-F238E27FC236}">
                  <a16:creationId xmlns:a16="http://schemas.microsoft.com/office/drawing/2014/main" id="{AEEEEDA9-7AC9-404F-B995-BA89B1943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9590" y="5491870"/>
              <a:ext cx="0" cy="1824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48" name="Line 147">
              <a:extLst>
                <a:ext uri="{FF2B5EF4-FFF2-40B4-BE49-F238E27FC236}">
                  <a16:creationId xmlns:a16="http://schemas.microsoft.com/office/drawing/2014/main" id="{EB507BDE-61DC-4D29-A68D-48A95952A8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2692" y="5597990"/>
              <a:ext cx="0" cy="76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1221DB1-0D78-4DAE-872A-94DC5C14D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5298" y="3398221"/>
              <a:ext cx="3644782" cy="873163"/>
            </a:xfrm>
            <a:prstGeom prst="ellipse">
              <a:avLst/>
            </a:prstGeom>
            <a:solidFill>
              <a:srgbClr val="C8FEC8"/>
            </a:solidFill>
            <a:ln w="12700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2167E953-7E27-4E1F-9833-319B47E34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2566" y="1808826"/>
              <a:ext cx="1747037" cy="430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solidFill>
                    <a:srgbClr val="000000"/>
                  </a:solidFill>
                </a:rPr>
                <a:t>Strategy Team</a:t>
              </a:r>
            </a:p>
          </p:txBody>
        </p:sp>
        <p:sp>
          <p:nvSpPr>
            <p:cNvPr id="168" name="Line 167">
              <a:extLst>
                <a:ext uri="{FF2B5EF4-FFF2-40B4-BE49-F238E27FC236}">
                  <a16:creationId xmlns:a16="http://schemas.microsoft.com/office/drawing/2014/main" id="{2D32B2DF-2F16-4B07-80C8-3A9AC699F0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7189" y="4568439"/>
              <a:ext cx="590597" cy="6329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69" name="Line 168">
              <a:extLst>
                <a:ext uri="{FF2B5EF4-FFF2-40B4-BE49-F238E27FC236}">
                  <a16:creationId xmlns:a16="http://schemas.microsoft.com/office/drawing/2014/main" id="{EE6B921F-FE25-4D1E-A01D-25EE31639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1898" y="2971052"/>
              <a:ext cx="1679801" cy="5827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70" name="Line 169">
              <a:extLst>
                <a:ext uri="{FF2B5EF4-FFF2-40B4-BE49-F238E27FC236}">
                  <a16:creationId xmlns:a16="http://schemas.microsoft.com/office/drawing/2014/main" id="{CDB07D66-CF19-4E17-9F85-6D6BA8098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9012" y="3281966"/>
              <a:ext cx="2296157" cy="2528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71" name="Line 170">
              <a:extLst>
                <a:ext uri="{FF2B5EF4-FFF2-40B4-BE49-F238E27FC236}">
                  <a16:creationId xmlns:a16="http://schemas.microsoft.com/office/drawing/2014/main" id="{49AF8427-D4F7-47FA-9807-BB94CF96A0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5561" y="3308031"/>
              <a:ext cx="1756445" cy="13255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2E2D5FAD-A78A-BE49-A2CE-8B2F8DE7649F}"/>
                </a:ext>
              </a:extLst>
            </p:cNvPr>
            <p:cNvGrpSpPr/>
            <p:nvPr/>
          </p:nvGrpSpPr>
          <p:grpSpPr>
            <a:xfrm>
              <a:off x="6770117" y="2284065"/>
              <a:ext cx="1780993" cy="335116"/>
              <a:chOff x="7519663" y="2739299"/>
              <a:chExt cx="1536700" cy="285750"/>
            </a:xfrm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B8C92CC1-63E1-41BA-9A4A-D36B17B9B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2888" y="2739299"/>
                <a:ext cx="330200" cy="166687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EFD38C8A-00F6-4A46-A932-0F9D18E0E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9663" y="2739299"/>
                <a:ext cx="331787" cy="166687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CFD2AF64-A75A-4B7B-B078-D40856D08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4525" y="2739299"/>
                <a:ext cx="330200" cy="166687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1E5EE464-9B89-4DD0-AC7E-3314C3EFB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6163" y="2739299"/>
                <a:ext cx="330200" cy="166687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2" name="Line 171">
                <a:extLst>
                  <a:ext uri="{FF2B5EF4-FFF2-40B4-BE49-F238E27FC236}">
                    <a16:creationId xmlns:a16="http://schemas.microsoft.com/office/drawing/2014/main" id="{626102CA-1790-4AD0-830F-177F8E6D9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68888" y="3025049"/>
                <a:ext cx="12430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3" name="Line 172">
                <a:extLst>
                  <a:ext uri="{FF2B5EF4-FFF2-40B4-BE49-F238E27FC236}">
                    <a16:creationId xmlns:a16="http://schemas.microsoft.com/office/drawing/2014/main" id="{F95885CE-DC33-4D3A-AD78-82F7E7579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51425" y="2923449"/>
                <a:ext cx="0" cy="904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4" name="Line 173">
                <a:extLst>
                  <a:ext uri="{FF2B5EF4-FFF2-40B4-BE49-F238E27FC236}">
                    <a16:creationId xmlns:a16="http://schemas.microsoft.com/office/drawing/2014/main" id="{2B6299E0-86B0-4970-963A-752E3AB258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54650" y="2923449"/>
                <a:ext cx="0" cy="904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5" name="Line 174">
                <a:extLst>
                  <a:ext uri="{FF2B5EF4-FFF2-40B4-BE49-F238E27FC236}">
                    <a16:creationId xmlns:a16="http://schemas.microsoft.com/office/drawing/2014/main" id="{5082D6C6-EC0D-4042-8B58-A31ECF23C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6288" y="2923449"/>
                <a:ext cx="0" cy="904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6" name="Line 175">
                <a:extLst>
                  <a:ext uri="{FF2B5EF4-FFF2-40B4-BE49-F238E27FC236}">
                    <a16:creationId xmlns:a16="http://schemas.microsoft.com/office/drawing/2014/main" id="{1CA16978-A5A7-432A-B67A-89C5D0B12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24600" y="2923449"/>
                <a:ext cx="0" cy="904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1599180B-FC7C-CC4B-8C53-C55CA267B771}"/>
                </a:ext>
              </a:extLst>
            </p:cNvPr>
            <p:cNvGrpSpPr/>
            <p:nvPr/>
          </p:nvGrpSpPr>
          <p:grpSpPr>
            <a:xfrm>
              <a:off x="6304630" y="5180791"/>
              <a:ext cx="2711967" cy="336978"/>
              <a:chOff x="7118025" y="5209307"/>
              <a:chExt cx="2339975" cy="287338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B8BDD68F-2786-4FF4-90AC-ABEA11FEEC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9663" y="5328370"/>
                <a:ext cx="331787" cy="168275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7F14928C-2F90-4503-813F-2D030426E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8025" y="5328370"/>
                <a:ext cx="330200" cy="168275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439912B6-0212-43B4-BE9C-2F8400B5B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2888" y="5328370"/>
                <a:ext cx="330200" cy="168275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8757415D-839B-4107-B17A-4DA11E169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4525" y="5328370"/>
                <a:ext cx="330200" cy="168275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998AE487-D452-43CF-BC57-CF7EFC6DE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7800" y="5328370"/>
                <a:ext cx="330200" cy="168275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48EEC042-646B-400E-B01E-B5B006B01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6163" y="5328370"/>
                <a:ext cx="330200" cy="168275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2" name="Line 181">
                <a:extLst>
                  <a:ext uri="{FF2B5EF4-FFF2-40B4-BE49-F238E27FC236}">
                    <a16:creationId xmlns:a16="http://schemas.microsoft.com/office/drawing/2014/main" id="{1EBB7BDC-002A-4E24-8791-34B427C10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32338" y="5209307"/>
                <a:ext cx="19145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3" name="Line 182">
                <a:extLst>
                  <a:ext uri="{FF2B5EF4-FFF2-40B4-BE49-F238E27FC236}">
                    <a16:creationId xmlns:a16="http://schemas.microsoft.com/office/drawing/2014/main" id="{4C91B82F-A7A4-4D38-9322-ADB24BC9D4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18050" y="5225182"/>
                <a:ext cx="0" cy="889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4" name="Line 183">
                <a:extLst>
                  <a:ext uri="{FF2B5EF4-FFF2-40B4-BE49-F238E27FC236}">
                    <a16:creationId xmlns:a16="http://schemas.microsoft.com/office/drawing/2014/main" id="{835BB616-FFB9-4761-BB4E-644BE6E33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19688" y="5225182"/>
                <a:ext cx="0" cy="889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5" name="Line 184">
                <a:extLst>
                  <a:ext uri="{FF2B5EF4-FFF2-40B4-BE49-F238E27FC236}">
                    <a16:creationId xmlns:a16="http://schemas.microsoft.com/office/drawing/2014/main" id="{759CAFBE-BB32-4CCB-99E6-386BFF6E19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1325" y="5225182"/>
                <a:ext cx="0" cy="889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6" name="Line 185">
                <a:extLst>
                  <a:ext uri="{FF2B5EF4-FFF2-40B4-BE49-F238E27FC236}">
                    <a16:creationId xmlns:a16="http://schemas.microsoft.com/office/drawing/2014/main" id="{AD088364-DAF9-4044-AB8A-C0E6E2AA4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6288" y="5225182"/>
                <a:ext cx="0" cy="889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7" name="Line 186">
                <a:extLst>
                  <a:ext uri="{FF2B5EF4-FFF2-40B4-BE49-F238E27FC236}">
                    <a16:creationId xmlns:a16="http://schemas.microsoft.com/office/drawing/2014/main" id="{FACACD8E-3FF8-4B4F-9D23-3524D30D71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57925" y="5225182"/>
                <a:ext cx="0" cy="889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8" name="Line 187">
                <a:extLst>
                  <a:ext uri="{FF2B5EF4-FFF2-40B4-BE49-F238E27FC236}">
                    <a16:creationId xmlns:a16="http://schemas.microsoft.com/office/drawing/2014/main" id="{5A71F771-B060-4308-9659-0607295E3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59563" y="5225182"/>
                <a:ext cx="0" cy="889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ADB97A9F-1A1E-5547-BB61-E5C53C0BD915}"/>
                </a:ext>
              </a:extLst>
            </p:cNvPr>
            <p:cNvGrpSpPr/>
            <p:nvPr/>
          </p:nvGrpSpPr>
          <p:grpSpPr>
            <a:xfrm>
              <a:off x="6745112" y="3685966"/>
              <a:ext cx="1780993" cy="472886"/>
              <a:chOff x="7519663" y="3601311"/>
              <a:chExt cx="1536700" cy="403225"/>
            </a:xfrm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D00BC6CA-ED67-41DE-9B22-EE4E981D4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2888" y="3718786"/>
                <a:ext cx="330200" cy="168275"/>
              </a:xfrm>
              <a:prstGeom prst="rect">
                <a:avLst/>
              </a:prstGeom>
              <a:solidFill>
                <a:srgbClr val="66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45E988EF-429F-4C9F-9DF5-7D982F197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9663" y="3718786"/>
                <a:ext cx="331787" cy="168275"/>
              </a:xfrm>
              <a:prstGeom prst="rect">
                <a:avLst/>
              </a:prstGeom>
              <a:solidFill>
                <a:srgbClr val="66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011F91DA-D973-47A4-8185-6CC847577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24525" y="3718786"/>
                <a:ext cx="330200" cy="168275"/>
              </a:xfrm>
              <a:prstGeom prst="rect">
                <a:avLst/>
              </a:prstGeom>
              <a:solidFill>
                <a:srgbClr val="66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89234C8A-A9AA-47B3-A62C-2BDF38255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6163" y="3718786"/>
                <a:ext cx="330200" cy="168275"/>
              </a:xfrm>
              <a:prstGeom prst="rect">
                <a:avLst/>
              </a:prstGeom>
              <a:solidFill>
                <a:srgbClr val="66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7" name="Line 176">
                <a:extLst>
                  <a:ext uri="{FF2B5EF4-FFF2-40B4-BE49-F238E27FC236}">
                    <a16:creationId xmlns:a16="http://schemas.microsoft.com/office/drawing/2014/main" id="{7D4D9DF5-A569-4A1C-9D32-79B5EAC62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33975" y="3601311"/>
                <a:ext cx="11112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8" name="Line 177">
                <a:extLst>
                  <a:ext uri="{FF2B5EF4-FFF2-40B4-BE49-F238E27FC236}">
                    <a16:creationId xmlns:a16="http://schemas.microsoft.com/office/drawing/2014/main" id="{FB308143-C86A-47D3-8B74-B7D548D0E5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19688" y="3614011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79" name="Line 178">
                <a:extLst>
                  <a:ext uri="{FF2B5EF4-FFF2-40B4-BE49-F238E27FC236}">
                    <a16:creationId xmlns:a16="http://schemas.microsoft.com/office/drawing/2014/main" id="{1B864BBC-8E08-4260-94ED-01E5B1AA8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1325" y="3614011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0" name="Line 179">
                <a:extLst>
                  <a:ext uri="{FF2B5EF4-FFF2-40B4-BE49-F238E27FC236}">
                    <a16:creationId xmlns:a16="http://schemas.microsoft.com/office/drawing/2014/main" id="{4128EDE0-0371-4824-A572-DCE24C5859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22963" y="3614011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1" name="Line 180">
                <a:extLst>
                  <a:ext uri="{FF2B5EF4-FFF2-40B4-BE49-F238E27FC236}">
                    <a16:creationId xmlns:a16="http://schemas.microsoft.com/office/drawing/2014/main" id="{C99DF469-2A17-49C2-85EA-F657A881F2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57925" y="3614011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89" name="Line 188">
                <a:extLst>
                  <a:ext uri="{FF2B5EF4-FFF2-40B4-BE49-F238E27FC236}">
                    <a16:creationId xmlns:a16="http://schemas.microsoft.com/office/drawing/2014/main" id="{304309A4-C551-4CFE-ADA1-ED7DE028A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33975" y="4004536"/>
                <a:ext cx="11112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90" name="Line 189">
                <a:extLst>
                  <a:ext uri="{FF2B5EF4-FFF2-40B4-BE49-F238E27FC236}">
                    <a16:creationId xmlns:a16="http://schemas.microsoft.com/office/drawing/2014/main" id="{D9792AD9-EAC3-4002-BC13-628F8ED6B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19688" y="3902936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91" name="Line 190">
                <a:extLst>
                  <a:ext uri="{FF2B5EF4-FFF2-40B4-BE49-F238E27FC236}">
                    <a16:creationId xmlns:a16="http://schemas.microsoft.com/office/drawing/2014/main" id="{B12D9B3F-789A-4C60-83A7-477E8B4B40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21325" y="3902936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92" name="Line 191">
                <a:extLst>
                  <a:ext uri="{FF2B5EF4-FFF2-40B4-BE49-F238E27FC236}">
                    <a16:creationId xmlns:a16="http://schemas.microsoft.com/office/drawing/2014/main" id="{99C37059-1969-471F-A1ED-BB8AA6E06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56288" y="3902936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  <p:sp>
            <p:nvSpPr>
              <p:cNvPr id="193" name="Line 192">
                <a:extLst>
                  <a:ext uri="{FF2B5EF4-FFF2-40B4-BE49-F238E27FC236}">
                    <a16:creationId xmlns:a16="http://schemas.microsoft.com/office/drawing/2014/main" id="{DD21FCF7-68E6-433E-AA6D-4A33E3AC8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57925" y="3902936"/>
                <a:ext cx="0" cy="904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Condensed" charset="0"/>
                </a:endParaRPr>
              </a:p>
            </p:txBody>
          </p:sp>
        </p:grpSp>
        <p:sp>
          <p:nvSpPr>
            <p:cNvPr id="194" name="Line 193">
              <a:extLst>
                <a:ext uri="{FF2B5EF4-FFF2-40B4-BE49-F238E27FC236}">
                  <a16:creationId xmlns:a16="http://schemas.microsoft.com/office/drawing/2014/main" id="{8EA7DB05-0609-41A0-9167-14DFF13DFC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12220" y="4216313"/>
              <a:ext cx="9756" cy="6698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95" name="Line 194">
              <a:extLst>
                <a:ext uri="{FF2B5EF4-FFF2-40B4-BE49-F238E27FC236}">
                  <a16:creationId xmlns:a16="http://schemas.microsoft.com/office/drawing/2014/main" id="{D38BE7C6-52D2-4AE5-82FD-953FC9808A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7224" y="2944988"/>
              <a:ext cx="1757076" cy="16476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98" name="Line 169">
              <a:extLst>
                <a:ext uri="{FF2B5EF4-FFF2-40B4-BE49-F238E27FC236}">
                  <a16:creationId xmlns:a16="http://schemas.microsoft.com/office/drawing/2014/main" id="{E63C1ED7-60F2-5C4D-B3D8-3CDC035607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7989" y="2224489"/>
              <a:ext cx="2296157" cy="2528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199" name="Line 193">
              <a:extLst>
                <a:ext uri="{FF2B5EF4-FFF2-40B4-BE49-F238E27FC236}">
                  <a16:creationId xmlns:a16="http://schemas.microsoft.com/office/drawing/2014/main" id="{BF42041E-B853-8E4F-84B2-7CC76C922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1976" y="2635359"/>
              <a:ext cx="0" cy="7819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F1DF9C89-7C9D-D84A-9DD1-9F81881EB50E}"/>
                </a:ext>
              </a:extLst>
            </p:cNvPr>
            <p:cNvSpPr txBox="1"/>
            <p:nvPr/>
          </p:nvSpPr>
          <p:spPr>
            <a:xfrm>
              <a:off x="6367558" y="3404093"/>
              <a:ext cx="2989482" cy="433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Operations Support Team</a:t>
              </a: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791D4C9-6602-274C-A20F-331C6BB56B34}"/>
                </a:ext>
              </a:extLst>
            </p:cNvPr>
            <p:cNvSpPr txBox="1"/>
            <p:nvPr/>
          </p:nvSpPr>
          <p:spPr>
            <a:xfrm>
              <a:off x="6660337" y="4825947"/>
              <a:ext cx="2142754" cy="433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Operations teams</a:t>
              </a:r>
            </a:p>
          </p:txBody>
        </p:sp>
        <p:sp>
          <p:nvSpPr>
            <p:cNvPr id="208" name="Line 168">
              <a:extLst>
                <a:ext uri="{FF2B5EF4-FFF2-40B4-BE49-F238E27FC236}">
                  <a16:creationId xmlns:a16="http://schemas.microsoft.com/office/drawing/2014/main" id="{BC991307-1393-274E-8EC4-D56A413033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4094" y="2245046"/>
              <a:ext cx="1597671" cy="242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Condensed" charset="0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9DED6075-31BB-354B-B97F-EE103CB3D58F}"/>
              </a:ext>
            </a:extLst>
          </p:cNvPr>
          <p:cNvGrpSpPr/>
          <p:nvPr/>
        </p:nvGrpSpPr>
        <p:grpSpPr>
          <a:xfrm>
            <a:off x="8883190" y="505226"/>
            <a:ext cx="2719990" cy="1266328"/>
            <a:chOff x="9111790" y="537720"/>
            <a:chExt cx="2719990" cy="1266328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F20DD55A-CA8E-3143-B193-8ECF8938D62D}"/>
                </a:ext>
              </a:extLst>
            </p:cNvPr>
            <p:cNvSpPr/>
            <p:nvPr/>
          </p:nvSpPr>
          <p:spPr>
            <a:xfrm>
              <a:off x="9111790" y="602252"/>
              <a:ext cx="774700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ECB90BFD-C261-1742-A594-5DD745080A0C}"/>
                </a:ext>
              </a:extLst>
            </p:cNvPr>
            <p:cNvSpPr/>
            <p:nvPr/>
          </p:nvSpPr>
          <p:spPr>
            <a:xfrm>
              <a:off x="9111790" y="1034617"/>
              <a:ext cx="774700" cy="3048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kern="0">
                <a:solidFill>
                  <a:srgbClr val="000000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295B6475-C8E3-8841-BF19-B26DFF6DE20D}"/>
                </a:ext>
              </a:extLst>
            </p:cNvPr>
            <p:cNvSpPr/>
            <p:nvPr/>
          </p:nvSpPr>
          <p:spPr>
            <a:xfrm>
              <a:off x="9111790" y="1466982"/>
              <a:ext cx="7747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6DD8433-E800-084F-BBC5-54BC8742DF72}"/>
                </a:ext>
              </a:extLst>
            </p:cNvPr>
            <p:cNvSpPr txBox="1"/>
            <p:nvPr/>
          </p:nvSpPr>
          <p:spPr>
            <a:xfrm>
              <a:off x="9908112" y="537720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1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08317341-BC0E-8B46-840F-3882E40EECC9}"/>
                </a:ext>
              </a:extLst>
            </p:cNvPr>
            <p:cNvSpPr txBox="1"/>
            <p:nvPr/>
          </p:nvSpPr>
          <p:spPr>
            <a:xfrm>
              <a:off x="9908112" y="1002351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2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A28B6E74-FBFD-0B45-9F38-B0CA5D44C45E}"/>
                </a:ext>
              </a:extLst>
            </p:cNvPr>
            <p:cNvSpPr txBox="1"/>
            <p:nvPr/>
          </p:nvSpPr>
          <p:spPr>
            <a:xfrm>
              <a:off x="9908112" y="1434716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3</a:t>
              </a:r>
            </a:p>
          </p:txBody>
        </p:sp>
      </p:grpSp>
      <p:sp>
        <p:nvSpPr>
          <p:cNvPr id="217" name="Footer Placeholder 2">
            <a:extLst>
              <a:ext uri="{FF2B5EF4-FFF2-40B4-BE49-F238E27FC236}">
                <a16:creationId xmlns:a16="http://schemas.microsoft.com/office/drawing/2014/main" id="{E734EEDF-CD2F-1945-8F8B-544126F89D1C}"/>
              </a:ext>
            </a:extLst>
          </p:cNvPr>
          <p:cNvSpPr txBox="1">
            <a:spLocks/>
          </p:cNvSpPr>
          <p:nvPr/>
        </p:nvSpPr>
        <p:spPr>
          <a:xfrm>
            <a:off x="412933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tx1"/>
                </a:solidFill>
              </a:rPr>
              <a:t>Peter Aughton AMERIN 2020</a:t>
            </a:r>
          </a:p>
        </p:txBody>
      </p:sp>
    </p:spTree>
    <p:extLst>
      <p:ext uri="{BB962C8B-B14F-4D97-AF65-F5344CB8AC3E}">
        <p14:creationId xmlns:p14="http://schemas.microsoft.com/office/powerpoint/2010/main" val="365569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B3BC7F4-117F-ED4A-81EA-5225419C03C8}"/>
              </a:ext>
            </a:extLst>
          </p:cNvPr>
          <p:cNvGrpSpPr/>
          <p:nvPr/>
        </p:nvGrpSpPr>
        <p:grpSpPr>
          <a:xfrm>
            <a:off x="2547395" y="3036103"/>
            <a:ext cx="6479706" cy="1909842"/>
            <a:chOff x="2547395" y="3036103"/>
            <a:chExt cx="6479706" cy="190984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1204889-0CBD-D846-89F0-1FE8FC940D68}"/>
                </a:ext>
              </a:extLst>
            </p:cNvPr>
            <p:cNvSpPr/>
            <p:nvPr/>
          </p:nvSpPr>
          <p:spPr>
            <a:xfrm>
              <a:off x="2547395" y="3036103"/>
              <a:ext cx="6341823" cy="18831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5769205-85F6-754E-B816-5FDB5F904E13}"/>
                </a:ext>
              </a:extLst>
            </p:cNvPr>
            <p:cNvSpPr txBox="1"/>
            <p:nvPr/>
          </p:nvSpPr>
          <p:spPr>
            <a:xfrm>
              <a:off x="2603743" y="3605053"/>
              <a:ext cx="66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WAN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3761A3D-042E-4D45-A645-FF566B2D45E7}"/>
                </a:ext>
              </a:extLst>
            </p:cNvPr>
            <p:cNvSpPr txBox="1"/>
            <p:nvPr/>
          </p:nvSpPr>
          <p:spPr>
            <a:xfrm>
              <a:off x="3171525" y="3268310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ISDN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60DFA0-F36B-0A47-8E36-5F9DF4B60E62}"/>
                </a:ext>
              </a:extLst>
            </p:cNvPr>
            <p:cNvSpPr txBox="1"/>
            <p:nvPr/>
          </p:nvSpPr>
          <p:spPr>
            <a:xfrm>
              <a:off x="3824592" y="3037505"/>
              <a:ext cx="1217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Teleservice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F928DE-0C9E-1A41-9062-796D64A35150}"/>
                </a:ext>
              </a:extLst>
            </p:cNvPr>
            <p:cNvSpPr txBox="1"/>
            <p:nvPr/>
          </p:nvSpPr>
          <p:spPr>
            <a:xfrm>
              <a:off x="8343901" y="3637642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GCSC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97A221-6E7F-EF45-A709-7AD0B00E9D8C}"/>
                </a:ext>
              </a:extLst>
            </p:cNvPr>
            <p:cNvSpPr txBox="1"/>
            <p:nvPr/>
          </p:nvSpPr>
          <p:spPr>
            <a:xfrm>
              <a:off x="7683131" y="3277556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GDN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46071F-BBD0-6548-A9BF-67DA6365762A}"/>
                </a:ext>
              </a:extLst>
            </p:cNvPr>
            <p:cNvSpPr txBox="1"/>
            <p:nvPr/>
          </p:nvSpPr>
          <p:spPr>
            <a:xfrm>
              <a:off x="6873106" y="3036103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SDN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E8AE3D-2CEC-3D49-AC13-DB04185751FA}"/>
                </a:ext>
              </a:extLst>
            </p:cNvPr>
            <p:cNvSpPr txBox="1"/>
            <p:nvPr/>
          </p:nvSpPr>
          <p:spPr>
            <a:xfrm>
              <a:off x="4566512" y="4576613"/>
              <a:ext cx="25976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Co-located specialist skills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733CCD-C2C3-41B7-A5DB-C455868B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>
            <a:normAutofit fontScale="90000"/>
          </a:bodyPr>
          <a:lstStyle/>
          <a:p>
            <a:r>
              <a:rPr lang="en-AU" dirty="0"/>
              <a:t>Telco MNS </a:t>
            </a:r>
            <a:br>
              <a:rPr lang="en-AU" dirty="0"/>
            </a:br>
            <a:r>
              <a:rPr lang="en-AU" dirty="0"/>
              <a:t>Design Principle 2 - Customer Care Team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B02F6-B648-4B48-AB76-48E6C5BD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14</a:t>
            </a:fld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813858-A6DD-A645-B7F5-37E714E01693}"/>
              </a:ext>
            </a:extLst>
          </p:cNvPr>
          <p:cNvSpPr txBox="1"/>
          <p:nvPr/>
        </p:nvSpPr>
        <p:spPr>
          <a:xfrm>
            <a:off x="7532460" y="1786355"/>
            <a:ext cx="811441" cy="369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 ker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sz="1800" b="0" dirty="0">
                <a:latin typeface="+mn-lt"/>
              </a:rPr>
              <a:t>G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D35CCC-F2AE-D443-B6A1-79454DD6215D}"/>
              </a:ext>
            </a:extLst>
          </p:cNvPr>
          <p:cNvSpPr/>
          <p:nvPr/>
        </p:nvSpPr>
        <p:spPr>
          <a:xfrm>
            <a:off x="3824591" y="1481336"/>
            <a:ext cx="3858539" cy="1010748"/>
          </a:xfrm>
          <a:prstGeom prst="ellipse">
            <a:avLst/>
          </a:prstGeom>
          <a:solidFill>
            <a:srgbClr val="CC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</a:rPr>
              <a:t>Global Airline Management Team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0" dirty="0">
                <a:solidFill>
                  <a:srgbClr val="000000"/>
                </a:solidFill>
              </a:rPr>
              <a:t>(GMT)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A0F8903-D3EC-BF4B-9D6A-9C455241EA33}"/>
              </a:ext>
            </a:extLst>
          </p:cNvPr>
          <p:cNvSpPr/>
          <p:nvPr/>
        </p:nvSpPr>
        <p:spPr>
          <a:xfrm>
            <a:off x="3204663" y="3621347"/>
            <a:ext cx="2457691" cy="8846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Response Team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BF3AC97-3C70-CA42-9BE4-2A1947778258}"/>
              </a:ext>
            </a:extLst>
          </p:cNvPr>
          <p:cNvSpPr/>
          <p:nvPr/>
        </p:nvSpPr>
        <p:spPr>
          <a:xfrm>
            <a:off x="5886210" y="3611883"/>
            <a:ext cx="2457691" cy="8846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Internal Support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Team with Customer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CCA1D5-7CA5-D540-BDDA-8726430C5B32}"/>
              </a:ext>
            </a:extLst>
          </p:cNvPr>
          <p:cNvSpPr txBox="1"/>
          <p:nvPr/>
        </p:nvSpPr>
        <p:spPr>
          <a:xfrm>
            <a:off x="8961405" y="3710867"/>
            <a:ext cx="6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 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DB49607-B692-4147-BAA4-918E4DE113AC}"/>
              </a:ext>
            </a:extLst>
          </p:cNvPr>
          <p:cNvCxnSpPr>
            <a:cxnSpLocks/>
          </p:cNvCxnSpPr>
          <p:nvPr/>
        </p:nvCxnSpPr>
        <p:spPr>
          <a:xfrm flipH="1">
            <a:off x="5769013" y="2492084"/>
            <a:ext cx="2" cy="544019"/>
          </a:xfrm>
          <a:prstGeom prst="line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7EAE740-973B-9542-B488-C27E63088E94}"/>
              </a:ext>
            </a:extLst>
          </p:cNvPr>
          <p:cNvGrpSpPr/>
          <p:nvPr/>
        </p:nvGrpSpPr>
        <p:grpSpPr>
          <a:xfrm>
            <a:off x="9111790" y="1439420"/>
            <a:ext cx="2719990" cy="1266328"/>
            <a:chOff x="9111790" y="537720"/>
            <a:chExt cx="2719990" cy="126632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426380C-3B53-1B4C-A042-8C32671E3405}"/>
                </a:ext>
              </a:extLst>
            </p:cNvPr>
            <p:cNvSpPr/>
            <p:nvPr/>
          </p:nvSpPr>
          <p:spPr>
            <a:xfrm>
              <a:off x="9111790" y="602252"/>
              <a:ext cx="774700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DF85BB-3F1D-3641-A912-9146459C79E9}"/>
                </a:ext>
              </a:extLst>
            </p:cNvPr>
            <p:cNvSpPr/>
            <p:nvPr/>
          </p:nvSpPr>
          <p:spPr>
            <a:xfrm>
              <a:off x="9111790" y="1034617"/>
              <a:ext cx="774700" cy="3048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kern="0">
                <a:solidFill>
                  <a:srgbClr val="00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4EEF082-7536-E241-9FED-E25A6F51AA94}"/>
                </a:ext>
              </a:extLst>
            </p:cNvPr>
            <p:cNvSpPr/>
            <p:nvPr/>
          </p:nvSpPr>
          <p:spPr>
            <a:xfrm>
              <a:off x="9111790" y="1466982"/>
              <a:ext cx="7747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AF62C15-8157-184B-A949-7973EB44029B}"/>
                </a:ext>
              </a:extLst>
            </p:cNvPr>
            <p:cNvSpPr txBox="1"/>
            <p:nvPr/>
          </p:nvSpPr>
          <p:spPr>
            <a:xfrm>
              <a:off x="9908112" y="537720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138F4B-E032-E642-8CAC-ACF0750E930A}"/>
                </a:ext>
              </a:extLst>
            </p:cNvPr>
            <p:cNvSpPr txBox="1"/>
            <p:nvPr/>
          </p:nvSpPr>
          <p:spPr>
            <a:xfrm>
              <a:off x="9908112" y="1002351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31F7C05-3212-DB41-9A3B-62A57EB3FBFC}"/>
                </a:ext>
              </a:extLst>
            </p:cNvPr>
            <p:cNvSpPr txBox="1"/>
            <p:nvPr/>
          </p:nvSpPr>
          <p:spPr>
            <a:xfrm>
              <a:off x="9908112" y="1434716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3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ED0A98D-D2C1-2848-9B1E-C8C5789E1DC3}"/>
              </a:ext>
            </a:extLst>
          </p:cNvPr>
          <p:cNvSpPr txBox="1"/>
          <p:nvPr/>
        </p:nvSpPr>
        <p:spPr>
          <a:xfrm>
            <a:off x="2189579" y="5506792"/>
            <a:ext cx="7351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structure was replicated for other major customers e.g. banking </a:t>
            </a:r>
          </a:p>
        </p:txBody>
      </p:sp>
      <p:sp>
        <p:nvSpPr>
          <p:cNvPr id="31" name="Footer Placeholder 2">
            <a:extLst>
              <a:ext uri="{FF2B5EF4-FFF2-40B4-BE49-F238E27FC236}">
                <a16:creationId xmlns:a16="http://schemas.microsoft.com/office/drawing/2014/main" id="{ED25D42B-F6EB-7F49-8201-69EC854A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Peter Aughton AMERIN 2020</a:t>
            </a:r>
          </a:p>
        </p:txBody>
      </p:sp>
    </p:spTree>
    <p:extLst>
      <p:ext uri="{BB962C8B-B14F-4D97-AF65-F5344CB8AC3E}">
        <p14:creationId xmlns:p14="http://schemas.microsoft.com/office/powerpoint/2010/main" val="28708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F850D7-CF35-4E0D-9DE9-30A05987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AU" sz="5400">
                <a:solidFill>
                  <a:schemeClr val="bg1"/>
                </a:solidFill>
              </a:rPr>
              <a:t>Disability Care Provider  Example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9FBC1-B3F5-4F75-88F2-A9E1912E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 dirty="0"/>
              <a:t>A national DCP’s silo-based culture was producing increased costs and low cooperation making it difficult to remain viable in a new customer centred funding model.</a:t>
            </a:r>
          </a:p>
          <a:p>
            <a:pPr marL="0" indent="0">
              <a:buNone/>
            </a:pPr>
            <a:r>
              <a:rPr lang="en-AU" sz="2400" dirty="0"/>
              <a:t>A HR / OD led transformation project changed the organizational structure from DP1 to DP2, eliminating duplication and unproductive supervisory roles.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B8BB0-E783-4DD2-8C8B-4A247B0E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D0D74-1BE1-422A-9792-F70BE177C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598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5A9C-9655-4C86-8DDE-5AD2EB031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347" y="224093"/>
            <a:ext cx="10515600" cy="931015"/>
          </a:xfrm>
        </p:spPr>
        <p:txBody>
          <a:bodyPr>
            <a:noAutofit/>
          </a:bodyPr>
          <a:lstStyle/>
          <a:p>
            <a:r>
              <a:rPr lang="en-AU" sz="3600" dirty="0"/>
              <a:t>Disability Care</a:t>
            </a:r>
            <a:br>
              <a:rPr lang="en-AU" sz="3600" dirty="0"/>
            </a:br>
            <a:r>
              <a:rPr lang="en-AU" sz="3600" dirty="0"/>
              <a:t>Design Principle 1- Traditional Structure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8B8133-1514-E448-8308-113EB237310C}"/>
              </a:ext>
            </a:extLst>
          </p:cNvPr>
          <p:cNvGrpSpPr/>
          <p:nvPr/>
        </p:nvGrpSpPr>
        <p:grpSpPr>
          <a:xfrm>
            <a:off x="1508760" y="1264920"/>
            <a:ext cx="9171449" cy="4755074"/>
            <a:chOff x="1423382" y="1490135"/>
            <a:chExt cx="8244400" cy="471040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E654090-5126-4AD0-B4E0-07A40B7E8671}"/>
                </a:ext>
              </a:extLst>
            </p:cNvPr>
            <p:cNvCxnSpPr>
              <a:cxnSpLocks/>
              <a:stCxn id="12" idx="3"/>
              <a:endCxn id="13" idx="0"/>
            </p:cNvCxnSpPr>
            <p:nvPr/>
          </p:nvCxnSpPr>
          <p:spPr>
            <a:xfrm flipH="1">
              <a:off x="2432479" y="2733687"/>
              <a:ext cx="970750" cy="453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DEE0B3C-AC58-4BAA-8695-785BFA18C0F1}"/>
                </a:ext>
              </a:extLst>
            </p:cNvPr>
            <p:cNvSpPr/>
            <p:nvPr/>
          </p:nvSpPr>
          <p:spPr>
            <a:xfrm>
              <a:off x="6862449" y="4333784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CF1D593-23B1-46E2-B9DB-989764349EF1}"/>
                </a:ext>
              </a:extLst>
            </p:cNvPr>
            <p:cNvSpPr/>
            <p:nvPr/>
          </p:nvSpPr>
          <p:spPr>
            <a:xfrm>
              <a:off x="1430787" y="4458072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2CF2FE9-8E3B-43CE-9C94-80EBA121ADF3}"/>
                </a:ext>
              </a:extLst>
            </p:cNvPr>
            <p:cNvSpPr/>
            <p:nvPr/>
          </p:nvSpPr>
          <p:spPr>
            <a:xfrm>
              <a:off x="1423382" y="3167596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0ABAC2A-ECC0-41E6-A245-AD78C06AF0F8}"/>
                </a:ext>
              </a:extLst>
            </p:cNvPr>
            <p:cNvSpPr/>
            <p:nvPr/>
          </p:nvSpPr>
          <p:spPr>
            <a:xfrm>
              <a:off x="3329123" y="2392697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S3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B5D95BF-D757-46BA-9587-8FD02FBCB532}"/>
                </a:ext>
              </a:extLst>
            </p:cNvPr>
            <p:cNvSpPr/>
            <p:nvPr/>
          </p:nvSpPr>
          <p:spPr>
            <a:xfrm>
              <a:off x="2179465" y="3186831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186FCD-DDB8-40BE-ACC2-F428A5A6AEC7}"/>
                </a:ext>
              </a:extLst>
            </p:cNvPr>
            <p:cNvSpPr txBox="1"/>
            <p:nvPr/>
          </p:nvSpPr>
          <p:spPr>
            <a:xfrm>
              <a:off x="3923920" y="2400768"/>
              <a:ext cx="601982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TAS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979519-7F2D-4A90-9DB6-1D53CA4B1933}"/>
                </a:ext>
              </a:extLst>
            </p:cNvPr>
            <p:cNvSpPr txBox="1"/>
            <p:nvPr/>
          </p:nvSpPr>
          <p:spPr>
            <a:xfrm>
              <a:off x="7911483" y="2375616"/>
              <a:ext cx="601982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VIC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647485-51F3-4D30-9EB3-4A5FD7086577}"/>
                </a:ext>
              </a:extLst>
            </p:cNvPr>
            <p:cNvSpPr txBox="1"/>
            <p:nvPr/>
          </p:nvSpPr>
          <p:spPr>
            <a:xfrm>
              <a:off x="8623177" y="4232525"/>
              <a:ext cx="601982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X 40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342D91-61B1-4B8C-8FF1-324B0A25F3E0}"/>
                </a:ext>
              </a:extLst>
            </p:cNvPr>
            <p:cNvSpPr/>
            <p:nvPr/>
          </p:nvSpPr>
          <p:spPr>
            <a:xfrm>
              <a:off x="7387708" y="2376422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S3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292F711-603C-4132-B7C8-E115627185F1}"/>
                </a:ext>
              </a:extLst>
            </p:cNvPr>
            <p:cNvSpPr/>
            <p:nvPr/>
          </p:nvSpPr>
          <p:spPr>
            <a:xfrm>
              <a:off x="2908915" y="3188309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S2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5BCF6E4-FF08-4B0B-BD4D-1BF609FEFAC3}"/>
                </a:ext>
              </a:extLst>
            </p:cNvPr>
            <p:cNvSpPr/>
            <p:nvPr/>
          </p:nvSpPr>
          <p:spPr>
            <a:xfrm>
              <a:off x="3691628" y="3189787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S2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E5A1598-5FAA-4863-AC2A-674F2334CA06}"/>
                </a:ext>
              </a:extLst>
            </p:cNvPr>
            <p:cNvSpPr/>
            <p:nvPr/>
          </p:nvSpPr>
          <p:spPr>
            <a:xfrm>
              <a:off x="4421078" y="3191268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S2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7A62E58-5D08-4B82-9E1E-23E5AEA4DA1A}"/>
                </a:ext>
              </a:extLst>
            </p:cNvPr>
            <p:cNvSpPr/>
            <p:nvPr/>
          </p:nvSpPr>
          <p:spPr>
            <a:xfrm>
              <a:off x="5283693" y="3174991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3D0023-8610-47A3-9B63-505216773F52}"/>
                </a:ext>
              </a:extLst>
            </p:cNvPr>
            <p:cNvSpPr txBox="1"/>
            <p:nvPr/>
          </p:nvSpPr>
          <p:spPr>
            <a:xfrm>
              <a:off x="1779957" y="3834517"/>
              <a:ext cx="506027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X 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D4907C8-BCEE-4153-8E90-836D3EBC8EBE}"/>
                </a:ext>
              </a:extLst>
            </p:cNvPr>
            <p:cNvSpPr txBox="1"/>
            <p:nvPr/>
          </p:nvSpPr>
          <p:spPr>
            <a:xfrm>
              <a:off x="3210742" y="4226614"/>
              <a:ext cx="686552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X 15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B1AB64-1E8D-4679-B9DC-4C75C3DFC9A8}"/>
                </a:ext>
              </a:extLst>
            </p:cNvPr>
            <p:cNvCxnSpPr>
              <a:cxnSpLocks/>
              <a:stCxn id="19" idx="4"/>
            </p:cNvCxnSpPr>
            <p:nvPr/>
          </p:nvCxnSpPr>
          <p:spPr>
            <a:xfrm>
              <a:off x="3161929" y="3587804"/>
              <a:ext cx="19227" cy="16855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1D6CA3-8E42-4994-9690-E0A7C3F555EC}"/>
                </a:ext>
              </a:extLst>
            </p:cNvPr>
            <p:cNvCxnSpPr>
              <a:cxnSpLocks/>
              <a:stCxn id="11" idx="4"/>
              <a:endCxn id="10" idx="0"/>
            </p:cNvCxnSpPr>
            <p:nvPr/>
          </p:nvCxnSpPr>
          <p:spPr>
            <a:xfrm>
              <a:off x="1676396" y="3567091"/>
              <a:ext cx="7405" cy="8909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EF284A2-AF65-47B6-8744-D9B5317B03EC}"/>
                </a:ext>
              </a:extLst>
            </p:cNvPr>
            <p:cNvSpPr/>
            <p:nvPr/>
          </p:nvSpPr>
          <p:spPr>
            <a:xfrm>
              <a:off x="2914837" y="5273337"/>
              <a:ext cx="500106" cy="42021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CP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6B24475-2B7C-4506-86B1-2149747DC606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 flipH="1">
              <a:off x="4684453" y="3586323"/>
              <a:ext cx="2958" cy="1688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14C03C-CC5E-4A0E-B4CA-129B640306CD}"/>
                </a:ext>
              </a:extLst>
            </p:cNvPr>
            <p:cNvSpPr txBox="1"/>
            <p:nvPr/>
          </p:nvSpPr>
          <p:spPr>
            <a:xfrm>
              <a:off x="4721425" y="4219219"/>
              <a:ext cx="686552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X 11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9712C4E-25D1-4744-A495-34D8DC6625F9}"/>
                </a:ext>
              </a:extLst>
            </p:cNvPr>
            <p:cNvSpPr/>
            <p:nvPr/>
          </p:nvSpPr>
          <p:spPr>
            <a:xfrm>
              <a:off x="4434400" y="5274815"/>
              <a:ext cx="500106" cy="42021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CP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C22D188-F9F8-4EF0-B9C5-FA69599BC750}"/>
                </a:ext>
              </a:extLst>
            </p:cNvPr>
            <p:cNvSpPr/>
            <p:nvPr/>
          </p:nvSpPr>
          <p:spPr>
            <a:xfrm>
              <a:off x="5196398" y="1490135"/>
              <a:ext cx="506027" cy="39949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SL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C842C7C-32AC-4B5F-AA64-D9BE3C340370}"/>
                </a:ext>
              </a:extLst>
            </p:cNvPr>
            <p:cNvSpPr/>
            <p:nvPr/>
          </p:nvSpPr>
          <p:spPr>
            <a:xfrm>
              <a:off x="8222212" y="3163410"/>
              <a:ext cx="506027" cy="3994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S2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B3FCC36-9957-4CC9-B177-F7AB854E9068}"/>
                </a:ext>
              </a:extLst>
            </p:cNvPr>
            <p:cNvSpPr/>
            <p:nvPr/>
          </p:nvSpPr>
          <p:spPr>
            <a:xfrm>
              <a:off x="8271045" y="5258539"/>
              <a:ext cx="500106" cy="42021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CP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EC22202-62B2-4764-A5BA-C5961F95EC09}"/>
                </a:ext>
              </a:extLst>
            </p:cNvPr>
            <p:cNvCxnSpPr>
              <a:cxnSpLocks/>
              <a:stCxn id="41" idx="4"/>
              <a:endCxn id="42" idx="0"/>
            </p:cNvCxnSpPr>
            <p:nvPr/>
          </p:nvCxnSpPr>
          <p:spPr>
            <a:xfrm>
              <a:off x="8475226" y="3562905"/>
              <a:ext cx="45872" cy="16956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522358D-0CEA-4432-AE00-ECF3A653AF5A}"/>
                </a:ext>
              </a:extLst>
            </p:cNvPr>
            <p:cNvSpPr txBox="1"/>
            <p:nvPr/>
          </p:nvSpPr>
          <p:spPr>
            <a:xfrm>
              <a:off x="7408412" y="5876800"/>
              <a:ext cx="2259370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Remote IS Carers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A22714-0E47-4774-8B9F-C17B6F0CEC58}"/>
                </a:ext>
              </a:extLst>
            </p:cNvPr>
            <p:cNvSpPr txBox="1"/>
            <p:nvPr/>
          </p:nvSpPr>
          <p:spPr>
            <a:xfrm>
              <a:off x="1988598" y="5845112"/>
              <a:ext cx="4412201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Accommodation, Day &amp; Remote IS Carers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96BDD71-E993-4930-A8A0-2B8466D62B4F}"/>
                </a:ext>
              </a:extLst>
            </p:cNvPr>
            <p:cNvCxnSpPr>
              <a:cxnSpLocks/>
              <a:stCxn id="12" idx="5"/>
              <a:endCxn id="22" idx="1"/>
            </p:cNvCxnSpPr>
            <p:nvPr/>
          </p:nvCxnSpPr>
          <p:spPr>
            <a:xfrm>
              <a:off x="3761044" y="2733687"/>
              <a:ext cx="1596755" cy="4998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B828703-8CC7-47FF-A69B-A438BFFB049E}"/>
                </a:ext>
              </a:extLst>
            </p:cNvPr>
            <p:cNvCxnSpPr>
              <a:cxnSpLocks/>
              <a:stCxn id="18" idx="4"/>
              <a:endCxn id="41" idx="0"/>
            </p:cNvCxnSpPr>
            <p:nvPr/>
          </p:nvCxnSpPr>
          <p:spPr>
            <a:xfrm>
              <a:off x="7640722" y="2775917"/>
              <a:ext cx="834504" cy="3874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50B1F9C-3865-431C-BB69-576F2241AF74}"/>
                </a:ext>
              </a:extLst>
            </p:cNvPr>
            <p:cNvCxnSpPr>
              <a:cxnSpLocks/>
              <a:stCxn id="18" idx="4"/>
              <a:endCxn id="8" idx="0"/>
            </p:cNvCxnSpPr>
            <p:nvPr/>
          </p:nvCxnSpPr>
          <p:spPr>
            <a:xfrm flipH="1">
              <a:off x="7115463" y="2775917"/>
              <a:ext cx="525259" cy="15578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39D1FF0-6414-4F41-9A66-810538139147}"/>
                </a:ext>
              </a:extLst>
            </p:cNvPr>
            <p:cNvCxnSpPr>
              <a:cxnSpLocks/>
              <a:stCxn id="12" idx="5"/>
              <a:endCxn id="21" idx="0"/>
            </p:cNvCxnSpPr>
            <p:nvPr/>
          </p:nvCxnSpPr>
          <p:spPr>
            <a:xfrm>
              <a:off x="3761044" y="2733687"/>
              <a:ext cx="913048" cy="4575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3D31AFD-DFAC-48F9-97D9-E82C6088B4E6}"/>
                </a:ext>
              </a:extLst>
            </p:cNvPr>
            <p:cNvCxnSpPr>
              <a:cxnSpLocks/>
              <a:stCxn id="12" idx="4"/>
              <a:endCxn id="20" idx="0"/>
            </p:cNvCxnSpPr>
            <p:nvPr/>
          </p:nvCxnSpPr>
          <p:spPr>
            <a:xfrm>
              <a:off x="3582137" y="2792192"/>
              <a:ext cx="362505" cy="3975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0E1D39E-719D-49F5-9EBF-08D48DE2CA4A}"/>
                </a:ext>
              </a:extLst>
            </p:cNvPr>
            <p:cNvCxnSpPr>
              <a:cxnSpLocks/>
              <a:stCxn id="12" idx="4"/>
              <a:endCxn id="19" idx="0"/>
            </p:cNvCxnSpPr>
            <p:nvPr/>
          </p:nvCxnSpPr>
          <p:spPr>
            <a:xfrm flipH="1">
              <a:off x="3161929" y="2792192"/>
              <a:ext cx="420208" cy="3961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AB955B7-A74A-455C-B42F-4794F8C9FEA1}"/>
                </a:ext>
              </a:extLst>
            </p:cNvPr>
            <p:cNvCxnSpPr>
              <a:cxnSpLocks/>
              <a:stCxn id="12" idx="3"/>
              <a:endCxn id="11" idx="0"/>
            </p:cNvCxnSpPr>
            <p:nvPr/>
          </p:nvCxnSpPr>
          <p:spPr>
            <a:xfrm flipH="1">
              <a:off x="1676396" y="2733687"/>
              <a:ext cx="1726833" cy="433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0163297-E757-47CC-AC40-45008BF7B253}"/>
                </a:ext>
              </a:extLst>
            </p:cNvPr>
            <p:cNvCxnSpPr>
              <a:cxnSpLocks/>
              <a:stCxn id="38" idx="4"/>
              <a:endCxn id="12" idx="0"/>
            </p:cNvCxnSpPr>
            <p:nvPr/>
          </p:nvCxnSpPr>
          <p:spPr>
            <a:xfrm flipH="1">
              <a:off x="3582137" y="1889630"/>
              <a:ext cx="1867275" cy="5030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5FFBA9F-DC7A-4FF5-B9E4-D6EC3C00D28D}"/>
                </a:ext>
              </a:extLst>
            </p:cNvPr>
            <p:cNvCxnSpPr>
              <a:cxnSpLocks/>
              <a:stCxn id="38" idx="4"/>
              <a:endCxn id="18" idx="0"/>
            </p:cNvCxnSpPr>
            <p:nvPr/>
          </p:nvCxnSpPr>
          <p:spPr>
            <a:xfrm>
              <a:off x="5449412" y="1889630"/>
              <a:ext cx="2191310" cy="4867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F772BDE-9B61-47EB-8C8B-048761DDDD49}"/>
                </a:ext>
              </a:extLst>
            </p:cNvPr>
            <p:cNvSpPr/>
            <p:nvPr/>
          </p:nvSpPr>
          <p:spPr>
            <a:xfrm>
              <a:off x="2188348" y="5274814"/>
              <a:ext cx="500106" cy="42021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/>
                <a:t>CP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EBCF00-6F0E-433A-B105-3CBE4D786072}"/>
                </a:ext>
              </a:extLst>
            </p:cNvPr>
            <p:cNvCxnSpPr>
              <a:cxnSpLocks/>
            </p:cNvCxnSpPr>
            <p:nvPr/>
          </p:nvCxnSpPr>
          <p:spPr>
            <a:xfrm>
              <a:off x="2417686" y="3589283"/>
              <a:ext cx="19227" cy="16855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5336297-9F93-4C7E-B20F-2E00B1AC5F08}"/>
                </a:ext>
              </a:extLst>
            </p:cNvPr>
            <p:cNvSpPr txBox="1"/>
            <p:nvPr/>
          </p:nvSpPr>
          <p:spPr>
            <a:xfrm>
              <a:off x="2448740" y="4228088"/>
              <a:ext cx="686552" cy="32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X 28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8B024-43BB-4B58-9A28-60DEC126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16</a:t>
            </a:fld>
            <a:endParaRPr lang="en-AU"/>
          </a:p>
        </p:txBody>
      </p:sp>
      <p:sp>
        <p:nvSpPr>
          <p:cNvPr id="52" name="Footer Placeholder 2">
            <a:extLst>
              <a:ext uri="{FF2B5EF4-FFF2-40B4-BE49-F238E27FC236}">
                <a16:creationId xmlns:a16="http://schemas.microsoft.com/office/drawing/2014/main" id="{30C46483-D1BF-854A-8320-622890FEFB6D}"/>
              </a:ext>
            </a:extLst>
          </p:cNvPr>
          <p:cNvSpPr txBox="1">
            <a:spLocks/>
          </p:cNvSpPr>
          <p:nvPr/>
        </p:nvSpPr>
        <p:spPr>
          <a:xfrm>
            <a:off x="4211564" y="639104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tx1"/>
                </a:solidFill>
              </a:rPr>
              <a:t>Peter Aughton AMERIN 2020</a:t>
            </a:r>
          </a:p>
        </p:txBody>
      </p:sp>
    </p:spTree>
    <p:extLst>
      <p:ext uri="{BB962C8B-B14F-4D97-AF65-F5344CB8AC3E}">
        <p14:creationId xmlns:p14="http://schemas.microsoft.com/office/powerpoint/2010/main" val="225398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4280B-1293-4245-BA52-39E753EE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17</a:t>
            </a:fld>
            <a:endParaRPr lang="en-AU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2ACCCD7-0D27-1444-8D02-57ABAFD26818}"/>
              </a:ext>
            </a:extLst>
          </p:cNvPr>
          <p:cNvGrpSpPr/>
          <p:nvPr/>
        </p:nvGrpSpPr>
        <p:grpSpPr>
          <a:xfrm>
            <a:off x="9078737" y="1221342"/>
            <a:ext cx="2719990" cy="1266328"/>
            <a:chOff x="9111790" y="537720"/>
            <a:chExt cx="2719990" cy="126632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CDA5A0C-9285-7244-B242-43DF601A67B5}"/>
                </a:ext>
              </a:extLst>
            </p:cNvPr>
            <p:cNvSpPr/>
            <p:nvPr/>
          </p:nvSpPr>
          <p:spPr>
            <a:xfrm>
              <a:off x="9111790" y="602252"/>
              <a:ext cx="774700" cy="3048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86799F5-2DE0-D54B-9BCC-5D894E451029}"/>
                </a:ext>
              </a:extLst>
            </p:cNvPr>
            <p:cNvSpPr/>
            <p:nvPr/>
          </p:nvSpPr>
          <p:spPr>
            <a:xfrm>
              <a:off x="9111790" y="1034617"/>
              <a:ext cx="774700" cy="3048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kern="0">
                <a:solidFill>
                  <a:srgbClr val="00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7C3108F-DA87-B94A-8AB1-F43116C7661F}"/>
                </a:ext>
              </a:extLst>
            </p:cNvPr>
            <p:cNvSpPr/>
            <p:nvPr/>
          </p:nvSpPr>
          <p:spPr>
            <a:xfrm>
              <a:off x="9111790" y="1466982"/>
              <a:ext cx="7747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6BE1454-18F8-F94E-B2A5-DDBD8EEEA37E}"/>
                </a:ext>
              </a:extLst>
            </p:cNvPr>
            <p:cNvSpPr txBox="1"/>
            <p:nvPr/>
          </p:nvSpPr>
          <p:spPr>
            <a:xfrm>
              <a:off x="9908112" y="537720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29799C9-4781-9D4D-89D4-2F0D03A412DF}"/>
                </a:ext>
              </a:extLst>
            </p:cNvPr>
            <p:cNvSpPr txBox="1"/>
            <p:nvPr/>
          </p:nvSpPr>
          <p:spPr>
            <a:xfrm>
              <a:off x="9908112" y="1002351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10C7F8-93EF-2645-A929-1BC988F8F133}"/>
                </a:ext>
              </a:extLst>
            </p:cNvPr>
            <p:cNvSpPr txBox="1"/>
            <p:nvPr/>
          </p:nvSpPr>
          <p:spPr>
            <a:xfrm>
              <a:off x="9908112" y="1434716"/>
              <a:ext cx="1923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Planning horizon 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1DA7565-A165-FC44-AC62-F67B1CACDA18}"/>
              </a:ext>
            </a:extLst>
          </p:cNvPr>
          <p:cNvGrpSpPr/>
          <p:nvPr/>
        </p:nvGrpSpPr>
        <p:grpSpPr>
          <a:xfrm>
            <a:off x="925277" y="1402578"/>
            <a:ext cx="9333783" cy="4737281"/>
            <a:chOff x="1169117" y="1204458"/>
            <a:chExt cx="9333783" cy="47372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186FCD-DDB8-40BE-ACC2-F428A5A6AEC7}"/>
                </a:ext>
              </a:extLst>
            </p:cNvPr>
            <p:cNvSpPr txBox="1"/>
            <p:nvPr/>
          </p:nvSpPr>
          <p:spPr>
            <a:xfrm>
              <a:off x="6056969" y="1219610"/>
              <a:ext cx="13870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TAS &amp; VIC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647485-51F3-4D30-9EB3-4A5FD7086577}"/>
                </a:ext>
              </a:extLst>
            </p:cNvPr>
            <p:cNvSpPr txBox="1"/>
            <p:nvPr/>
          </p:nvSpPr>
          <p:spPr>
            <a:xfrm>
              <a:off x="2358231" y="3790022"/>
              <a:ext cx="42575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G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14C03C-CC5E-4A0E-B4CA-129B640306CD}"/>
                </a:ext>
              </a:extLst>
            </p:cNvPr>
            <p:cNvSpPr txBox="1"/>
            <p:nvPr/>
          </p:nvSpPr>
          <p:spPr>
            <a:xfrm>
              <a:off x="4378895" y="4174625"/>
              <a:ext cx="1448581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Melbourne South West Individual  Support</a:t>
              </a:r>
            </a:p>
            <a:p>
              <a:r>
                <a:rPr lang="en-AU" sz="1600" dirty="0"/>
                <a:t>X 21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C22D188-F9F8-4EF0-B9C5-FA69599BC750}"/>
                </a:ext>
              </a:extLst>
            </p:cNvPr>
            <p:cNvSpPr/>
            <p:nvPr/>
          </p:nvSpPr>
          <p:spPr>
            <a:xfrm>
              <a:off x="5059771" y="1204458"/>
              <a:ext cx="1119265" cy="931054"/>
            </a:xfrm>
            <a:prstGeom prst="ellipse">
              <a:avLst/>
            </a:prstGeom>
            <a:solidFill>
              <a:srgbClr val="CCFF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sz="2000" kern="0" dirty="0">
                  <a:solidFill>
                    <a:srgbClr val="000000"/>
                  </a:solidFill>
                </a:rPr>
                <a:t>SL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A22714-0E47-4774-8B9F-C17B6F0CEC58}"/>
                </a:ext>
              </a:extLst>
            </p:cNvPr>
            <p:cNvSpPr txBox="1"/>
            <p:nvPr/>
          </p:nvSpPr>
          <p:spPr>
            <a:xfrm>
              <a:off x="1731742" y="5603185"/>
              <a:ext cx="8771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Accommodation, Individual Support &amp; Day Carers – remote and in-person staff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0163297-E757-47CC-AC40-45008BF7B253}"/>
                </a:ext>
              </a:extLst>
            </p:cNvPr>
            <p:cNvCxnSpPr>
              <a:cxnSpLocks/>
              <a:stCxn id="38" idx="4"/>
              <a:endCxn id="90" idx="0"/>
            </p:cNvCxnSpPr>
            <p:nvPr/>
          </p:nvCxnSpPr>
          <p:spPr>
            <a:xfrm flipH="1">
              <a:off x="1883428" y="2135512"/>
              <a:ext cx="3735976" cy="9997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5FFBA9F-DC7A-4FF5-B9E4-D6EC3C00D28D}"/>
                </a:ext>
              </a:extLst>
            </p:cNvPr>
            <p:cNvCxnSpPr>
              <a:cxnSpLocks/>
              <a:stCxn id="38" idx="4"/>
              <a:endCxn id="91" idx="0"/>
            </p:cNvCxnSpPr>
            <p:nvPr/>
          </p:nvCxnSpPr>
          <p:spPr>
            <a:xfrm>
              <a:off x="5619404" y="2135512"/>
              <a:ext cx="3779566" cy="9436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EB926DB-74A6-46C4-8D31-5D0445FBE5B2}"/>
                </a:ext>
              </a:extLst>
            </p:cNvPr>
            <p:cNvSpPr/>
            <p:nvPr/>
          </p:nvSpPr>
          <p:spPr>
            <a:xfrm>
              <a:off x="2803958" y="3138497"/>
              <a:ext cx="1119265" cy="9310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CPs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4E79BB1D-17EB-45AB-A459-B8ADB6F01F8E}"/>
                </a:ext>
              </a:extLst>
            </p:cNvPr>
            <p:cNvSpPr/>
            <p:nvPr/>
          </p:nvSpPr>
          <p:spPr>
            <a:xfrm>
              <a:off x="4402196" y="3140099"/>
              <a:ext cx="1119265" cy="9310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CPs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56DD42AF-BF87-4731-B371-990CE4CC7CEB}"/>
                </a:ext>
              </a:extLst>
            </p:cNvPr>
            <p:cNvSpPr/>
            <p:nvPr/>
          </p:nvSpPr>
          <p:spPr>
            <a:xfrm>
              <a:off x="5930581" y="3103241"/>
              <a:ext cx="1119265" cy="9310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CPs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75B5DEB-4D40-4234-ADFE-D32FB4382C79}"/>
                </a:ext>
              </a:extLst>
            </p:cNvPr>
            <p:cNvSpPr/>
            <p:nvPr/>
          </p:nvSpPr>
          <p:spPr>
            <a:xfrm>
              <a:off x="7359181" y="3104844"/>
              <a:ext cx="1119265" cy="9310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CPs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4FC3BD2D-5EB9-41C5-BEBF-F809A508B6FA}"/>
                </a:ext>
              </a:extLst>
            </p:cNvPr>
            <p:cNvSpPr/>
            <p:nvPr/>
          </p:nvSpPr>
          <p:spPr>
            <a:xfrm>
              <a:off x="1323795" y="3135295"/>
              <a:ext cx="1119265" cy="9310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AU" sz="20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C9864D2-FCB8-4FCA-B23D-12910BA48B54}"/>
                </a:ext>
              </a:extLst>
            </p:cNvPr>
            <p:cNvSpPr/>
            <p:nvPr/>
          </p:nvSpPr>
          <p:spPr>
            <a:xfrm>
              <a:off x="8839337" y="3079205"/>
              <a:ext cx="1119265" cy="93105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CPs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A3AA24B-8BC9-4388-98FA-4C7123EFDB76}"/>
                </a:ext>
              </a:extLst>
            </p:cNvPr>
            <p:cNvSpPr txBox="1"/>
            <p:nvPr/>
          </p:nvSpPr>
          <p:spPr>
            <a:xfrm>
              <a:off x="2774006" y="4205073"/>
              <a:ext cx="1388708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Melbourne North East Individual Support</a:t>
              </a:r>
            </a:p>
            <a:p>
              <a:r>
                <a:rPr lang="en-AU" sz="1600" dirty="0"/>
                <a:t>X 15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F3F353C-87FE-4A26-BF37-79F03111A49F}"/>
                </a:ext>
              </a:extLst>
            </p:cNvPr>
            <p:cNvSpPr txBox="1"/>
            <p:nvPr/>
          </p:nvSpPr>
          <p:spPr>
            <a:xfrm>
              <a:off x="1169117" y="4225904"/>
              <a:ext cx="1388708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Hobart &amp; Melbourne Specialist Support</a:t>
              </a:r>
            </a:p>
            <a:p>
              <a:r>
                <a:rPr lang="en-AU" sz="1600" dirty="0"/>
                <a:t>X 10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79E9D74-0F0F-4002-AF9B-263F8D3F5940}"/>
                </a:ext>
              </a:extLst>
            </p:cNvPr>
            <p:cNvSpPr txBox="1"/>
            <p:nvPr/>
          </p:nvSpPr>
          <p:spPr>
            <a:xfrm>
              <a:off x="5937214" y="4176226"/>
              <a:ext cx="14485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TAS NW Accom and Individual  Support</a:t>
              </a:r>
            </a:p>
            <a:p>
              <a:r>
                <a:rPr lang="en-AU" sz="1600" dirty="0"/>
                <a:t>X 14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D8ABBB4-BB7F-4896-8303-864DE14EBBB3}"/>
                </a:ext>
              </a:extLst>
            </p:cNvPr>
            <p:cNvSpPr txBox="1"/>
            <p:nvPr/>
          </p:nvSpPr>
          <p:spPr>
            <a:xfrm>
              <a:off x="7365817" y="4177827"/>
              <a:ext cx="14485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Hobart Accom and Individual  Support</a:t>
              </a:r>
            </a:p>
            <a:p>
              <a:r>
                <a:rPr lang="en-AU" sz="1600" dirty="0"/>
                <a:t>X 22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5582A9E-F959-424F-B0D8-C1644CB9935F}"/>
                </a:ext>
              </a:extLst>
            </p:cNvPr>
            <p:cNvSpPr txBox="1"/>
            <p:nvPr/>
          </p:nvSpPr>
          <p:spPr>
            <a:xfrm>
              <a:off x="8894205" y="4160200"/>
              <a:ext cx="144858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Tasmanian Day program</a:t>
              </a:r>
            </a:p>
            <a:p>
              <a:r>
                <a:rPr lang="en-AU" sz="1600" dirty="0"/>
                <a:t>X 26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6692E71-BB05-47E0-9121-79E98AE02156}"/>
                </a:ext>
              </a:extLst>
            </p:cNvPr>
            <p:cNvSpPr txBox="1"/>
            <p:nvPr/>
          </p:nvSpPr>
          <p:spPr>
            <a:xfrm>
              <a:off x="5423323" y="3791625"/>
              <a:ext cx="42575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G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4A8ACC7-D55D-458E-9DDB-19FC312FB8D3}"/>
                </a:ext>
              </a:extLst>
            </p:cNvPr>
            <p:cNvSpPr txBox="1"/>
            <p:nvPr/>
          </p:nvSpPr>
          <p:spPr>
            <a:xfrm>
              <a:off x="3828412" y="3773998"/>
              <a:ext cx="42575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G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74B60DE-D252-450C-BF9A-C7D04D4D3E2D}"/>
                </a:ext>
              </a:extLst>
            </p:cNvPr>
            <p:cNvSpPr txBox="1"/>
            <p:nvPr/>
          </p:nvSpPr>
          <p:spPr>
            <a:xfrm>
              <a:off x="9877099" y="3756374"/>
              <a:ext cx="42575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G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381A23E-1089-46C0-BF85-17F917764AA1}"/>
                </a:ext>
              </a:extLst>
            </p:cNvPr>
            <p:cNvSpPr txBox="1"/>
            <p:nvPr/>
          </p:nvSpPr>
          <p:spPr>
            <a:xfrm>
              <a:off x="8385307" y="3790024"/>
              <a:ext cx="42575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G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EF9394C-0465-4E92-B033-6687F224409A}"/>
                </a:ext>
              </a:extLst>
            </p:cNvPr>
            <p:cNvSpPr txBox="1"/>
            <p:nvPr/>
          </p:nvSpPr>
          <p:spPr>
            <a:xfrm>
              <a:off x="6960032" y="3772401"/>
              <a:ext cx="42575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G</a:t>
              </a: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522A29C-3F47-45F5-AD9F-26BCF3AB6FD7}"/>
                </a:ext>
              </a:extLst>
            </p:cNvPr>
            <p:cNvCxnSpPr>
              <a:cxnSpLocks/>
              <a:stCxn id="38" idx="4"/>
              <a:endCxn id="89" idx="0"/>
            </p:cNvCxnSpPr>
            <p:nvPr/>
          </p:nvCxnSpPr>
          <p:spPr>
            <a:xfrm>
              <a:off x="5619404" y="2135512"/>
              <a:ext cx="2299410" cy="969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F1D2419B-35E5-40C4-BA30-82B920C47FCD}"/>
                </a:ext>
              </a:extLst>
            </p:cNvPr>
            <p:cNvCxnSpPr>
              <a:cxnSpLocks/>
              <a:stCxn id="38" idx="4"/>
              <a:endCxn id="88" idx="0"/>
            </p:cNvCxnSpPr>
            <p:nvPr/>
          </p:nvCxnSpPr>
          <p:spPr>
            <a:xfrm>
              <a:off x="5619404" y="2135512"/>
              <a:ext cx="870810" cy="967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40647B4A-575F-4E02-B426-8B78163754A2}"/>
                </a:ext>
              </a:extLst>
            </p:cNvPr>
            <p:cNvCxnSpPr>
              <a:cxnSpLocks/>
              <a:stCxn id="38" idx="4"/>
              <a:endCxn id="87" idx="0"/>
            </p:cNvCxnSpPr>
            <p:nvPr/>
          </p:nvCxnSpPr>
          <p:spPr>
            <a:xfrm flipH="1">
              <a:off x="4961829" y="2135512"/>
              <a:ext cx="657575" cy="1004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DCEF6CD-5D67-4278-BBFC-9CCEE77CEB8B}"/>
                </a:ext>
              </a:extLst>
            </p:cNvPr>
            <p:cNvCxnSpPr>
              <a:cxnSpLocks/>
              <a:stCxn id="38" idx="4"/>
              <a:endCxn id="86" idx="0"/>
            </p:cNvCxnSpPr>
            <p:nvPr/>
          </p:nvCxnSpPr>
          <p:spPr>
            <a:xfrm flipH="1">
              <a:off x="3363591" y="2135512"/>
              <a:ext cx="2255813" cy="1002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9745F55-60D3-CE42-A67C-F3E2D42FB27D}"/>
                </a:ext>
              </a:extLst>
            </p:cNvPr>
            <p:cNvSpPr txBox="1"/>
            <p:nvPr/>
          </p:nvSpPr>
          <p:spPr>
            <a:xfrm>
              <a:off x="6117321" y="1508284"/>
              <a:ext cx="42575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G</a:t>
              </a:r>
            </a:p>
          </p:txBody>
        </p: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id="{A2C1467A-0C1B-4F40-962E-2A97E7E1D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41" y="75412"/>
            <a:ext cx="10515600" cy="1325563"/>
          </a:xfrm>
        </p:spPr>
        <p:txBody>
          <a:bodyPr>
            <a:normAutofit/>
          </a:bodyPr>
          <a:lstStyle/>
          <a:p>
            <a:r>
              <a:rPr lang="en-AU" sz="3600" dirty="0"/>
              <a:t>Disability Care</a:t>
            </a:r>
            <a:br>
              <a:rPr lang="en-AU" sz="3600" dirty="0"/>
            </a:br>
            <a:r>
              <a:rPr lang="en-AU" sz="3600" dirty="0"/>
              <a:t>Design Principle 2- Integrated Team Structure</a:t>
            </a:r>
          </a:p>
        </p:txBody>
      </p:sp>
      <p:sp>
        <p:nvSpPr>
          <p:cNvPr id="46" name="Footer Placeholder 2">
            <a:extLst>
              <a:ext uri="{FF2B5EF4-FFF2-40B4-BE49-F238E27FC236}">
                <a16:creationId xmlns:a16="http://schemas.microsoft.com/office/drawing/2014/main" id="{309C238E-C071-2D49-BA9F-011CFB59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Peter Aughton AMERIN 2020</a:t>
            </a:r>
          </a:p>
        </p:txBody>
      </p:sp>
    </p:spTree>
    <p:extLst>
      <p:ext uri="{BB962C8B-B14F-4D97-AF65-F5344CB8AC3E}">
        <p14:creationId xmlns:p14="http://schemas.microsoft.com/office/powerpoint/2010/main" val="3936498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E890-02CD-4237-AFAF-A9F43BBB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742" y="240833"/>
            <a:ext cx="10984226" cy="1325563"/>
          </a:xfrm>
        </p:spPr>
        <p:txBody>
          <a:bodyPr>
            <a:normAutofit/>
          </a:bodyPr>
          <a:lstStyle/>
          <a:p>
            <a:pPr algn="ctr"/>
            <a:r>
              <a:rPr lang="en-AU" sz="4000" dirty="0"/>
              <a:t>Disability Care National DP2 Structure</a:t>
            </a:r>
            <a:br>
              <a:rPr lang="en-AU" sz="4000" dirty="0"/>
            </a:br>
            <a:r>
              <a:rPr lang="en-AU" sz="2400" dirty="0"/>
              <a:t>High Level View of the Integrated DP2 Hierarchy of Function Structure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5947A3-0450-4E01-91D3-11FD82F7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Peter Aughton 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BE93C-B97C-4EE9-80C9-EFE05450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18</a:t>
            </a:fld>
            <a:endParaRPr lang="en-AU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FD5429-FD05-4B0B-9F7B-1370748B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43" y="1544716"/>
            <a:ext cx="10984227" cy="4811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b="1" dirty="0">
                <a:solidFill>
                  <a:schemeClr val="tx1"/>
                </a:solidFill>
                <a:latin typeface="Futura Medium"/>
              </a:rPr>
              <a:t>Panning horizons </a:t>
            </a:r>
            <a:endParaRPr lang="en-AU" sz="2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B12C73-0E17-48FE-A334-1ED1B8D41ED5}"/>
              </a:ext>
            </a:extLst>
          </p:cNvPr>
          <p:cNvSpPr/>
          <p:nvPr/>
        </p:nvSpPr>
        <p:spPr>
          <a:xfrm>
            <a:off x="2594286" y="1821394"/>
            <a:ext cx="8843734" cy="1206948"/>
          </a:xfrm>
          <a:prstGeom prst="ellipse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AU" sz="2000" b="1" dirty="0">
                <a:solidFill>
                  <a:schemeClr val="tx1"/>
                </a:solidFill>
                <a:latin typeface="Futura Medium"/>
              </a:rPr>
              <a:t>Strategy and Future Direction Team</a:t>
            </a:r>
          </a:p>
          <a:p>
            <a:pPr lvl="0" algn="ctr">
              <a:defRPr/>
            </a:pPr>
            <a:r>
              <a:rPr lang="en-US" sz="1600" b="1" dirty="0">
                <a:solidFill>
                  <a:prstClr val="white"/>
                </a:solidFill>
                <a:latin typeface="Futura Medium"/>
              </a:rPr>
              <a:t> </a:t>
            </a:r>
            <a:endParaRPr lang="en-AU" sz="2000" b="1" dirty="0">
              <a:solidFill>
                <a:prstClr val="white"/>
              </a:solidFill>
              <a:latin typeface="Futura Medium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A0E789F-5DB8-4292-B7DB-B1387F405337}"/>
              </a:ext>
            </a:extLst>
          </p:cNvPr>
          <p:cNvSpPr/>
          <p:nvPr/>
        </p:nvSpPr>
        <p:spPr>
          <a:xfrm>
            <a:off x="2559073" y="2783491"/>
            <a:ext cx="8878947" cy="1534539"/>
          </a:xfrm>
          <a:prstGeom prst="ellipse">
            <a:avLst/>
          </a:prstGeom>
          <a:solidFill>
            <a:srgbClr val="63EF8E">
              <a:alpha val="8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A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utura Medium"/>
              </a:rPr>
              <a:t>Planning &amp; Resource Teams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86FB22-A3A7-44CA-8174-FFECFA56AA10}"/>
              </a:ext>
            </a:extLst>
          </p:cNvPr>
          <p:cNvGrpSpPr/>
          <p:nvPr/>
        </p:nvGrpSpPr>
        <p:grpSpPr>
          <a:xfrm>
            <a:off x="453131" y="4904748"/>
            <a:ext cx="2033539" cy="1325564"/>
            <a:chOff x="560747" y="4106781"/>
            <a:chExt cx="2033539" cy="1613760"/>
          </a:xfrm>
        </p:grpSpPr>
        <p:pic>
          <p:nvPicPr>
            <p:cNvPr id="11" name="Graphic 10" descr="Children">
              <a:extLst>
                <a:ext uri="{FF2B5EF4-FFF2-40B4-BE49-F238E27FC236}">
                  <a16:creationId xmlns:a16="http://schemas.microsoft.com/office/drawing/2014/main" id="{1B790BB8-56A3-43D8-9976-A0BFA68886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5914" b="21700"/>
            <a:stretch/>
          </p:blipFill>
          <p:spPr>
            <a:xfrm>
              <a:off x="560747" y="4106781"/>
              <a:ext cx="2033539" cy="126863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E7F085-17C8-478A-B058-475B9167833F}"/>
                </a:ext>
              </a:extLst>
            </p:cNvPr>
            <p:cNvSpPr txBox="1"/>
            <p:nvPr/>
          </p:nvSpPr>
          <p:spPr>
            <a:xfrm>
              <a:off x="664360" y="5320431"/>
              <a:ext cx="18263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utura Medium" panose="020B0602020204020303"/>
                  <a:ea typeface="+mn-ea"/>
                  <a:cs typeface="+mn-cs"/>
                </a:rPr>
                <a:t>Customers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9DAE609-CD26-4221-8402-92B4911A8F33}"/>
              </a:ext>
            </a:extLst>
          </p:cNvPr>
          <p:cNvGrpSpPr/>
          <p:nvPr/>
        </p:nvGrpSpPr>
        <p:grpSpPr>
          <a:xfrm>
            <a:off x="2899153" y="3969859"/>
            <a:ext cx="8371655" cy="2070123"/>
            <a:chOff x="2510328" y="2416098"/>
            <a:chExt cx="8371655" cy="207012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D733C6F-925F-4175-892D-717414498CA0}"/>
                </a:ext>
              </a:extLst>
            </p:cNvPr>
            <p:cNvSpPr/>
            <p:nvPr/>
          </p:nvSpPr>
          <p:spPr>
            <a:xfrm>
              <a:off x="2510328" y="2424563"/>
              <a:ext cx="2334331" cy="2061658"/>
            </a:xfrm>
            <a:prstGeom prst="ellipse">
              <a:avLst/>
            </a:prstGeom>
            <a:solidFill>
              <a:srgbClr val="00B0F0">
                <a:alpha val="80000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AU" dirty="0">
                  <a:ln w="6350">
                    <a:solidFill>
                      <a:prstClr val="black"/>
                    </a:solidFill>
                  </a:ln>
                  <a:solidFill>
                    <a:prstClr val="black"/>
                  </a:solidFill>
                  <a:latin typeface="Futura Medium" panose="020B0602020204020303"/>
                </a:rPr>
                <a:t>Front Line Service Delivery</a:t>
              </a:r>
            </a:p>
            <a:p>
              <a:pPr lvl="0" algn="ctr">
                <a:defRPr/>
              </a:pPr>
              <a:r>
                <a:rPr lang="en-US" dirty="0">
                  <a:ln w="6350">
                    <a:solidFill>
                      <a:prstClr val="black"/>
                    </a:solidFill>
                  </a:ln>
                  <a:solidFill>
                    <a:prstClr val="black"/>
                  </a:solidFill>
                  <a:latin typeface="Futura Medium" panose="020B0602020204020303"/>
                </a:rPr>
                <a:t>Teams</a:t>
              </a:r>
              <a:endParaRPr lang="en-AU" dirty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latin typeface="Futura Medium" panose="020B0602020204020303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B2C89F-1C7E-4FF2-BC1A-B5F60EE131E1}"/>
                </a:ext>
              </a:extLst>
            </p:cNvPr>
            <p:cNvSpPr/>
            <p:nvPr/>
          </p:nvSpPr>
          <p:spPr>
            <a:xfrm>
              <a:off x="4398209" y="2422702"/>
              <a:ext cx="2334331" cy="2061658"/>
            </a:xfrm>
            <a:prstGeom prst="ellipse">
              <a:avLst/>
            </a:prstGeom>
            <a:solidFill>
              <a:srgbClr val="00B0F0">
                <a:alpha val="80000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AU" dirty="0">
                  <a:ln w="6350">
                    <a:solidFill>
                      <a:prstClr val="black"/>
                    </a:solidFill>
                  </a:ln>
                  <a:solidFill>
                    <a:prstClr val="black"/>
                  </a:solidFill>
                  <a:latin typeface="Futura Medium" panose="020B0602020204020303"/>
                </a:rPr>
                <a:t>Front Line Delivery Support</a:t>
              </a:r>
            </a:p>
            <a:p>
              <a:pPr lvl="0" algn="ctr">
                <a:defRPr/>
              </a:pPr>
              <a:r>
                <a:rPr lang="en-AU" dirty="0">
                  <a:ln w="6350">
                    <a:solidFill>
                      <a:prstClr val="black"/>
                    </a:solidFill>
                  </a:ln>
                  <a:solidFill>
                    <a:prstClr val="black"/>
                  </a:solidFill>
                  <a:latin typeface="Futura Medium" panose="020B0602020204020303"/>
                </a:rPr>
                <a:t>Teams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30C5DDD-F999-4739-8D71-869897C91F41}"/>
                </a:ext>
              </a:extLst>
            </p:cNvPr>
            <p:cNvSpPr/>
            <p:nvPr/>
          </p:nvSpPr>
          <p:spPr>
            <a:xfrm>
              <a:off x="6469562" y="2422702"/>
              <a:ext cx="2334331" cy="2061658"/>
            </a:xfrm>
            <a:prstGeom prst="ellipse">
              <a:avLst/>
            </a:prstGeom>
            <a:solidFill>
              <a:srgbClr val="00B0F0">
                <a:alpha val="80000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AU" dirty="0">
                  <a:ln w="6350">
                    <a:solidFill>
                      <a:prstClr val="black"/>
                    </a:solidFill>
                  </a:ln>
                  <a:solidFill>
                    <a:prstClr val="black"/>
                  </a:solidFill>
                  <a:latin typeface="Futura Medium" panose="020B0602020204020303"/>
                </a:rPr>
                <a:t>Head Office Service Delivery Teams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8A2B27A-AE63-4603-8F25-598EA32BA32F}"/>
                </a:ext>
              </a:extLst>
            </p:cNvPr>
            <p:cNvSpPr/>
            <p:nvPr/>
          </p:nvSpPr>
          <p:spPr>
            <a:xfrm>
              <a:off x="8547652" y="2416098"/>
              <a:ext cx="2334331" cy="2061658"/>
            </a:xfrm>
            <a:prstGeom prst="ellipse">
              <a:avLst/>
            </a:prstGeom>
            <a:solidFill>
              <a:srgbClr val="00B0F0">
                <a:alpha val="80000"/>
              </a:srgb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AU" dirty="0">
                  <a:ln w="6350">
                    <a:solidFill>
                      <a:prstClr val="black"/>
                    </a:solidFill>
                  </a:ln>
                  <a:solidFill>
                    <a:prstClr val="black"/>
                  </a:solidFill>
                  <a:latin typeface="Futura Medium" panose="020B0602020204020303"/>
                </a:rPr>
                <a:t>Head Office Delivery Support Teams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9749C20-7630-48C5-97DF-6EF41D96C8B4}"/>
              </a:ext>
            </a:extLst>
          </p:cNvPr>
          <p:cNvGrpSpPr/>
          <p:nvPr/>
        </p:nvGrpSpPr>
        <p:grpSpPr>
          <a:xfrm>
            <a:off x="588205" y="2260538"/>
            <a:ext cx="2175874" cy="2501986"/>
            <a:chOff x="588205" y="1790017"/>
            <a:chExt cx="2175874" cy="235601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062B88B-4C27-4574-B3B8-3D4957764ACC}"/>
                </a:ext>
              </a:extLst>
            </p:cNvPr>
            <p:cNvSpPr txBox="1"/>
            <p:nvPr/>
          </p:nvSpPr>
          <p:spPr>
            <a:xfrm>
              <a:off x="588205" y="1790017"/>
              <a:ext cx="200608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Futura Medium" panose="020B0602020204020303"/>
                  <a:ea typeface="+mn-ea"/>
                  <a:cs typeface="+mn-cs"/>
                </a:rPr>
                <a:t>Planning Horizon 1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chemeClr val="bg2">
                      <a:lumMod val="25000"/>
                    </a:schemeClr>
                  </a:solidFill>
                  <a:latin typeface="Futura Medium" panose="020B0602020204020303"/>
                </a:rPr>
                <a:t>2-5 years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Futura Medium" panose="020B0602020204020303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9443C2-A491-4BBA-A2C7-418A554A2208}"/>
                </a:ext>
              </a:extLst>
            </p:cNvPr>
            <p:cNvSpPr txBox="1"/>
            <p:nvPr/>
          </p:nvSpPr>
          <p:spPr>
            <a:xfrm>
              <a:off x="588205" y="2732975"/>
              <a:ext cx="200608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accent2">
                      <a:lumMod val="50000"/>
                    </a:schemeClr>
                  </a:solidFill>
                  <a:latin typeface="Futura Medium" panose="020B0602020204020303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Futura Medium" panose="020B0602020204020303"/>
                  <a:ea typeface="+mn-ea"/>
                  <a:cs typeface="+mn-cs"/>
                </a:rPr>
                <a:t>Planning Horizon 2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chemeClr val="bg2">
                      <a:lumMod val="25000"/>
                    </a:schemeClr>
                  </a:solidFill>
                </a:rPr>
                <a:t>12-18 months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A9CE906-674C-4965-83B5-B6E01373B97C}"/>
                </a:ext>
              </a:extLst>
            </p:cNvPr>
            <p:cNvSpPr txBox="1"/>
            <p:nvPr/>
          </p:nvSpPr>
          <p:spPr>
            <a:xfrm>
              <a:off x="588205" y="3653588"/>
              <a:ext cx="217587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>
                  <a:solidFill>
                    <a:schemeClr val="accent2">
                      <a:lumMod val="50000"/>
                    </a:schemeClr>
                  </a:solidFill>
                  <a:latin typeface="Futura Medium" panose="020B0602020204020303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Futura Medium" panose="020B0602020204020303"/>
                  <a:ea typeface="+mn-ea"/>
                  <a:cs typeface="+mn-cs"/>
                </a:rPr>
                <a:t>Planning Horizon 3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chemeClr val="bg2">
                      <a:lumMod val="25000"/>
                    </a:schemeClr>
                  </a:solidFill>
                </a:rPr>
                <a:t>Business as usual (BAU)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601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583208-F6D4-4C1E-A2C7-39D56A78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AU" dirty="0">
                <a:solidFill>
                  <a:schemeClr val="accent1"/>
                </a:solidFill>
              </a:rPr>
              <a:t>Planning &amp; preparation steps for transitioning to DP2</a:t>
            </a:r>
          </a:p>
        </p:txBody>
      </p:sp>
      <p:cxnSp>
        <p:nvCxnSpPr>
          <p:cNvPr id="25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C81C-3917-4202-963D-440496D1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r>
              <a:rPr lang="en-AU" sz="2200" dirty="0"/>
              <a:t>Key players understand the design principles and their consequences for intrinsic motivation, mental health, innovation and productivity</a:t>
            </a:r>
          </a:p>
          <a:p>
            <a:r>
              <a:rPr lang="en-AU" sz="2200" dirty="0"/>
              <a:t>Commitment from CEO, senior management and the board</a:t>
            </a:r>
          </a:p>
          <a:p>
            <a:r>
              <a:rPr lang="en-AU" sz="2200" dirty="0"/>
              <a:t>Organizational health assessment</a:t>
            </a:r>
          </a:p>
          <a:p>
            <a:r>
              <a:rPr lang="en-AU" sz="2200" dirty="0"/>
              <a:t>CEO communication to all employees – strategic goals and rationale for change</a:t>
            </a:r>
          </a:p>
          <a:p>
            <a:r>
              <a:rPr lang="en-AU" sz="2200" dirty="0"/>
              <a:t>Establish an online employee communication channel </a:t>
            </a:r>
          </a:p>
          <a:p>
            <a:r>
              <a:rPr lang="en-AU" sz="2200" dirty="0"/>
              <a:t>Involve and seek feedback from ecosystem members – customers, supply chain partners, unions, regulators, others</a:t>
            </a:r>
          </a:p>
          <a:p>
            <a:r>
              <a:rPr lang="en-AU" sz="2200" dirty="0"/>
              <a:t>Establish and train a PDW transformation team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163C8-237A-4518-953B-45AD6F54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AU" sz="1050">
                <a:solidFill>
                  <a:schemeClr val="tx1">
                    <a:alpha val="80000"/>
                  </a:schemeClr>
                </a:solidFill>
              </a:rPr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52388-F6D3-4C04-9155-44F04F10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94C597-AAD6-454B-8307-5A2E08F22533}" type="slidenum">
              <a:rPr lang="en-AU" sz="1050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AU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2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E3D17-291D-445A-89E0-B0B758D7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Organizations as open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6AEEE-4645-4E05-9DAD-3461AF016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4FF00-DD32-44CD-BD12-774C0E03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C125D-1416-4FF5-84CB-AF069B15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/>
              <a:t>2</a:t>
            </a: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DF3AB8F8-B4B0-4891-9F74-0678007ED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9259" y="3582589"/>
            <a:ext cx="1279525" cy="1279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8B234792-4DE2-46CD-A67A-59B085D39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772" y="3883565"/>
            <a:ext cx="1279524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an Open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B02D9781-C0D7-46CC-9E00-423222E4C995}"/>
              </a:ext>
            </a:extLst>
          </p:cNvPr>
          <p:cNvSpPr>
            <a:spLocks/>
          </p:cNvSpPr>
          <p:nvPr/>
        </p:nvSpPr>
        <p:spPr bwMode="auto">
          <a:xfrm>
            <a:off x="6037832" y="2720190"/>
            <a:ext cx="1413028" cy="1057335"/>
          </a:xfrm>
          <a:custGeom>
            <a:avLst/>
            <a:gdLst>
              <a:gd name="T0" fmla="*/ 0 w 1872"/>
              <a:gd name="T1" fmla="*/ 0 h 1872"/>
              <a:gd name="T2" fmla="*/ 456 w 1872"/>
              <a:gd name="T3" fmla="*/ 60 h 1872"/>
              <a:gd name="T4" fmla="*/ 1008 w 1872"/>
              <a:gd name="T5" fmla="*/ 288 h 1872"/>
              <a:gd name="T6" fmla="*/ 1380 w 1872"/>
              <a:gd name="T7" fmla="*/ 600 h 1872"/>
              <a:gd name="T8" fmla="*/ 1560 w 1872"/>
              <a:gd name="T9" fmla="*/ 840 h 1872"/>
              <a:gd name="T10" fmla="*/ 1728 w 1872"/>
              <a:gd name="T11" fmla="*/ 1152 h 1872"/>
              <a:gd name="T12" fmla="*/ 1836 w 1872"/>
              <a:gd name="T13" fmla="*/ 1524 h 1872"/>
              <a:gd name="T14" fmla="*/ 1872 w 1872"/>
              <a:gd name="T15" fmla="*/ 1872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72" h="1872">
                <a:moveTo>
                  <a:pt x="0" y="0"/>
                </a:moveTo>
                <a:cubicBezTo>
                  <a:pt x="76" y="10"/>
                  <a:pt x="288" y="12"/>
                  <a:pt x="456" y="60"/>
                </a:cubicBezTo>
                <a:cubicBezTo>
                  <a:pt x="624" y="108"/>
                  <a:pt x="854" y="198"/>
                  <a:pt x="1008" y="288"/>
                </a:cubicBezTo>
                <a:cubicBezTo>
                  <a:pt x="1162" y="378"/>
                  <a:pt x="1288" y="508"/>
                  <a:pt x="1380" y="600"/>
                </a:cubicBezTo>
                <a:cubicBezTo>
                  <a:pt x="1472" y="692"/>
                  <a:pt x="1502" y="748"/>
                  <a:pt x="1560" y="840"/>
                </a:cubicBezTo>
                <a:cubicBezTo>
                  <a:pt x="1618" y="932"/>
                  <a:pt x="1682" y="1038"/>
                  <a:pt x="1728" y="1152"/>
                </a:cubicBezTo>
                <a:cubicBezTo>
                  <a:pt x="1774" y="1266"/>
                  <a:pt x="1812" y="1404"/>
                  <a:pt x="1836" y="1524"/>
                </a:cubicBezTo>
                <a:cubicBezTo>
                  <a:pt x="1860" y="1644"/>
                  <a:pt x="1865" y="1800"/>
                  <a:pt x="1872" y="1872"/>
                </a:cubicBezTo>
              </a:path>
            </a:pathLst>
          </a:cu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2A5D4B0-CAA0-454F-89FA-4320454C0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5763" y="3068193"/>
            <a:ext cx="150366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Industry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30E366E0-DCCD-4967-AABF-15A35BC27C5A}"/>
              </a:ext>
            </a:extLst>
          </p:cNvPr>
          <p:cNvSpPr>
            <a:spLocks/>
          </p:cNvSpPr>
          <p:nvPr/>
        </p:nvSpPr>
        <p:spPr bwMode="auto">
          <a:xfrm>
            <a:off x="5511751" y="2000544"/>
            <a:ext cx="678121" cy="1402658"/>
          </a:xfrm>
          <a:custGeom>
            <a:avLst/>
            <a:gdLst>
              <a:gd name="T0" fmla="*/ 0 w 1020"/>
              <a:gd name="T1" fmla="*/ 1575 h 1575"/>
              <a:gd name="T2" fmla="*/ 85 w 1020"/>
              <a:gd name="T3" fmla="*/ 1117 h 1575"/>
              <a:gd name="T4" fmla="*/ 240 w 1020"/>
              <a:gd name="T5" fmla="*/ 705 h 1575"/>
              <a:gd name="T6" fmla="*/ 354 w 1020"/>
              <a:gd name="T7" fmla="*/ 528 h 1575"/>
              <a:gd name="T8" fmla="*/ 442 w 1020"/>
              <a:gd name="T9" fmla="*/ 415 h 1575"/>
              <a:gd name="T10" fmla="*/ 557 w 1020"/>
              <a:gd name="T11" fmla="*/ 311 h 1575"/>
              <a:gd name="T12" fmla="*/ 810 w 1020"/>
              <a:gd name="T13" fmla="*/ 120 h 1575"/>
              <a:gd name="T14" fmla="*/ 1020 w 1020"/>
              <a:gd name="T15" fmla="*/ 0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0" h="1575">
                <a:moveTo>
                  <a:pt x="0" y="1575"/>
                </a:moveTo>
                <a:cubicBezTo>
                  <a:pt x="12" y="1499"/>
                  <a:pt x="45" y="1262"/>
                  <a:pt x="85" y="1117"/>
                </a:cubicBezTo>
                <a:cubicBezTo>
                  <a:pt x="125" y="972"/>
                  <a:pt x="195" y="803"/>
                  <a:pt x="240" y="705"/>
                </a:cubicBezTo>
                <a:cubicBezTo>
                  <a:pt x="285" y="607"/>
                  <a:pt x="320" y="576"/>
                  <a:pt x="354" y="528"/>
                </a:cubicBezTo>
                <a:cubicBezTo>
                  <a:pt x="388" y="480"/>
                  <a:pt x="408" y="452"/>
                  <a:pt x="442" y="415"/>
                </a:cubicBezTo>
                <a:cubicBezTo>
                  <a:pt x="476" y="380"/>
                  <a:pt x="496" y="360"/>
                  <a:pt x="557" y="311"/>
                </a:cubicBezTo>
                <a:cubicBezTo>
                  <a:pt x="618" y="262"/>
                  <a:pt x="733" y="172"/>
                  <a:pt x="810" y="120"/>
                </a:cubicBezTo>
                <a:cubicBezTo>
                  <a:pt x="887" y="68"/>
                  <a:pt x="976" y="25"/>
                  <a:pt x="102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EB16B430-53D4-46EA-9E12-B917245F1BB6}"/>
              </a:ext>
            </a:extLst>
          </p:cNvPr>
          <p:cNvSpPr>
            <a:spLocks/>
          </p:cNvSpPr>
          <p:nvPr/>
        </p:nvSpPr>
        <p:spPr bwMode="auto">
          <a:xfrm rot="11277578">
            <a:off x="6886198" y="3434271"/>
            <a:ext cx="1281702" cy="1114645"/>
          </a:xfrm>
          <a:custGeom>
            <a:avLst/>
            <a:gdLst>
              <a:gd name="T0" fmla="*/ 0 w 1020"/>
              <a:gd name="T1" fmla="*/ 1575 h 1575"/>
              <a:gd name="T2" fmla="*/ 85 w 1020"/>
              <a:gd name="T3" fmla="*/ 1117 h 1575"/>
              <a:gd name="T4" fmla="*/ 240 w 1020"/>
              <a:gd name="T5" fmla="*/ 705 h 1575"/>
              <a:gd name="T6" fmla="*/ 354 w 1020"/>
              <a:gd name="T7" fmla="*/ 528 h 1575"/>
              <a:gd name="T8" fmla="*/ 442 w 1020"/>
              <a:gd name="T9" fmla="*/ 415 h 1575"/>
              <a:gd name="T10" fmla="*/ 557 w 1020"/>
              <a:gd name="T11" fmla="*/ 311 h 1575"/>
              <a:gd name="T12" fmla="*/ 810 w 1020"/>
              <a:gd name="T13" fmla="*/ 120 h 1575"/>
              <a:gd name="T14" fmla="*/ 1020 w 1020"/>
              <a:gd name="T15" fmla="*/ 0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0" h="1575">
                <a:moveTo>
                  <a:pt x="0" y="1575"/>
                </a:moveTo>
                <a:cubicBezTo>
                  <a:pt x="12" y="1499"/>
                  <a:pt x="45" y="1262"/>
                  <a:pt x="85" y="1117"/>
                </a:cubicBezTo>
                <a:cubicBezTo>
                  <a:pt x="125" y="972"/>
                  <a:pt x="195" y="803"/>
                  <a:pt x="240" y="705"/>
                </a:cubicBezTo>
                <a:cubicBezTo>
                  <a:pt x="285" y="607"/>
                  <a:pt x="320" y="576"/>
                  <a:pt x="354" y="528"/>
                </a:cubicBezTo>
                <a:cubicBezTo>
                  <a:pt x="388" y="480"/>
                  <a:pt x="408" y="452"/>
                  <a:pt x="442" y="415"/>
                </a:cubicBezTo>
                <a:cubicBezTo>
                  <a:pt x="476" y="380"/>
                  <a:pt x="496" y="360"/>
                  <a:pt x="557" y="311"/>
                </a:cubicBezTo>
                <a:cubicBezTo>
                  <a:pt x="618" y="262"/>
                  <a:pt x="733" y="172"/>
                  <a:pt x="810" y="120"/>
                </a:cubicBezTo>
                <a:cubicBezTo>
                  <a:pt x="887" y="68"/>
                  <a:pt x="976" y="25"/>
                  <a:pt x="1020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E96E8F97-531C-4B56-9430-E02B7FD25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520" y="2261370"/>
            <a:ext cx="701009" cy="28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</a:t>
            </a:r>
            <a:endParaRPr kumimoji="0" lang="en-AU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3895B5BA-924B-45E1-BA87-3AC8BE0AE3F2}"/>
              </a:ext>
            </a:extLst>
          </p:cNvPr>
          <p:cNvSpPr>
            <a:spLocks/>
          </p:cNvSpPr>
          <p:nvPr/>
        </p:nvSpPr>
        <p:spPr bwMode="auto">
          <a:xfrm>
            <a:off x="6516289" y="1984468"/>
            <a:ext cx="1794564" cy="1575772"/>
          </a:xfrm>
          <a:custGeom>
            <a:avLst/>
            <a:gdLst>
              <a:gd name="T0" fmla="*/ 0 w 1872"/>
              <a:gd name="T1" fmla="*/ 0 h 1872"/>
              <a:gd name="T2" fmla="*/ 456 w 1872"/>
              <a:gd name="T3" fmla="*/ 60 h 1872"/>
              <a:gd name="T4" fmla="*/ 1008 w 1872"/>
              <a:gd name="T5" fmla="*/ 288 h 1872"/>
              <a:gd name="T6" fmla="*/ 1380 w 1872"/>
              <a:gd name="T7" fmla="*/ 600 h 1872"/>
              <a:gd name="T8" fmla="*/ 1560 w 1872"/>
              <a:gd name="T9" fmla="*/ 840 h 1872"/>
              <a:gd name="T10" fmla="*/ 1728 w 1872"/>
              <a:gd name="T11" fmla="*/ 1152 h 1872"/>
              <a:gd name="T12" fmla="*/ 1836 w 1872"/>
              <a:gd name="T13" fmla="*/ 1524 h 1872"/>
              <a:gd name="T14" fmla="*/ 1872 w 1872"/>
              <a:gd name="T15" fmla="*/ 1872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72" h="1872">
                <a:moveTo>
                  <a:pt x="0" y="0"/>
                </a:moveTo>
                <a:cubicBezTo>
                  <a:pt x="76" y="10"/>
                  <a:pt x="288" y="12"/>
                  <a:pt x="456" y="60"/>
                </a:cubicBezTo>
                <a:cubicBezTo>
                  <a:pt x="624" y="108"/>
                  <a:pt x="854" y="198"/>
                  <a:pt x="1008" y="288"/>
                </a:cubicBezTo>
                <a:cubicBezTo>
                  <a:pt x="1162" y="378"/>
                  <a:pt x="1288" y="508"/>
                  <a:pt x="1380" y="600"/>
                </a:cubicBezTo>
                <a:cubicBezTo>
                  <a:pt x="1472" y="692"/>
                  <a:pt x="1502" y="748"/>
                  <a:pt x="1560" y="840"/>
                </a:cubicBezTo>
                <a:cubicBezTo>
                  <a:pt x="1618" y="932"/>
                  <a:pt x="1682" y="1038"/>
                  <a:pt x="1728" y="1152"/>
                </a:cubicBezTo>
                <a:cubicBezTo>
                  <a:pt x="1774" y="1266"/>
                  <a:pt x="1812" y="1404"/>
                  <a:pt x="1836" y="1524"/>
                </a:cubicBezTo>
                <a:cubicBezTo>
                  <a:pt x="1860" y="1644"/>
                  <a:pt x="1865" y="1800"/>
                  <a:pt x="1872" y="1872"/>
                </a:cubicBezTo>
              </a:path>
            </a:pathLst>
          </a:cu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77DE5B46-175B-48B0-A262-FF51841EC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9419" y="1707088"/>
            <a:ext cx="18288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Extended social field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85AE967C-7F30-4FA2-A75C-FFC142AFE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C6DE46DC-9303-4835-81D6-B0DD707B7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08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B0B8D139-144A-4093-A212-6D8E796A6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0466" y="4019950"/>
            <a:ext cx="6000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</a:t>
            </a:r>
            <a:r>
              <a:rPr kumimoji="0" lang="en-AU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endParaRPr kumimoji="0" lang="en-AU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F57DF83D-1767-45D1-BC3E-2CAE03875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9499" y="1695636"/>
            <a:ext cx="2341898" cy="257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ighly uncertain environment: -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Discontinuous change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Industry 4.0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Global recession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Geo-political tensions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FDF01E00-7F45-4D22-80B1-B0C505B38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592" y="2601469"/>
            <a:ext cx="4484240" cy="269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this environment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organizations: -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Continuously adapt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otivated employees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centric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earn</a:t>
            </a: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Innovate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Adopt leading-edge tech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Lean and Agile </a:t>
            </a:r>
            <a:endParaRPr lang="en-US" alt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System-wide Cooperation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335299B1-36A0-448D-9794-C9072214A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017" y="5321824"/>
            <a:ext cx="9880847" cy="75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This presentation will outline why the DESIGN PRINCIPLE 2 organizational structure is a prerequisite for creating </a:t>
            </a:r>
            <a:r>
              <a:rPr lang="en-AU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AU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ooperative </a:t>
            </a:r>
            <a:r>
              <a:rPr lang="en-AU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kumimoji="0" lang="en-AU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orkplaces that continuously adapt and innovate</a:t>
            </a:r>
            <a:endParaRPr kumimoji="0" lang="en-AU" altLang="en-US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35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583208-F6D4-4C1E-A2C7-39D56A78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AU" dirty="0">
                <a:solidFill>
                  <a:schemeClr val="accent1"/>
                </a:solidFill>
              </a:rPr>
              <a:t>Planning &amp; preparation steps for transitioning to DP2 (cont’d)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C81C-3917-4202-963D-440496D1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AU" sz="2000" dirty="0"/>
              <a:t>In the current environment, the transformation team will need to:</a:t>
            </a:r>
          </a:p>
          <a:p>
            <a:pPr lvl="1"/>
            <a:r>
              <a:rPr lang="en-AU" sz="1700" dirty="0"/>
              <a:t>Design work for hybrid workers – remote and/or in-person</a:t>
            </a:r>
          </a:p>
          <a:p>
            <a:pPr lvl="1"/>
            <a:r>
              <a:rPr lang="en-AU" sz="1700" dirty="0"/>
              <a:t>Suggest innovative opportunities to eliminate / mitigate errors identified during process mapping using smart technology</a:t>
            </a:r>
          </a:p>
          <a:p>
            <a:pPr lvl="1"/>
            <a:r>
              <a:rPr lang="en-AU" sz="1700" dirty="0"/>
              <a:t>Know how to scale agile teams </a:t>
            </a:r>
          </a:p>
          <a:p>
            <a:r>
              <a:rPr lang="en-AU" sz="2000" dirty="0"/>
              <a:t>Design a bottom-up PDW project plan for entire organization</a:t>
            </a:r>
          </a:p>
          <a:p>
            <a:r>
              <a:rPr lang="en-AU" sz="2000" dirty="0"/>
              <a:t>Establish a T&amp;Cs project group to:</a:t>
            </a:r>
          </a:p>
          <a:p>
            <a:pPr lvl="1"/>
            <a:r>
              <a:rPr lang="en-AU" sz="1700" dirty="0"/>
              <a:t>Develop DP2 terms &amp; conditions of employment</a:t>
            </a:r>
          </a:p>
          <a:p>
            <a:pPr lvl="1"/>
            <a:r>
              <a:rPr lang="en-AU" sz="1700" dirty="0"/>
              <a:t>Use PDW data to establish a skills-based career path and remuneration program</a:t>
            </a:r>
          </a:p>
          <a:p>
            <a:pPr lvl="1"/>
            <a:r>
              <a:rPr lang="en-AU" sz="1700" dirty="0"/>
              <a:t>Develop an employee redundancy policy</a:t>
            </a:r>
          </a:p>
          <a:p>
            <a:pPr lvl="1"/>
            <a:r>
              <a:rPr lang="en-AU" sz="1700" dirty="0"/>
              <a:t>Seek support from your national workplace relations (IR) tribunal to help build cooperative and productive workplaces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163C8-237A-4518-953B-45AD6F54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AU" sz="1050">
                <a:solidFill>
                  <a:schemeClr val="tx1">
                    <a:alpha val="80000"/>
                  </a:schemeClr>
                </a:solidFill>
              </a:rPr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52388-F6D3-4C04-9155-44F04F10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94C597-AAD6-454B-8307-5A2E08F22533}" type="slidenum">
              <a:rPr lang="en-AU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AU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00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9FDE9D-483C-445F-8018-866F1CD41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AU" sz="4000">
                <a:solidFill>
                  <a:srgbClr val="FFFFFF"/>
                </a:solidFill>
              </a:rPr>
              <a:t>Thankyou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6CFCA-888F-40E4-BB6B-1D6A50BA6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AU" sz="2400" dirty="0"/>
              <a:t>For further information contact: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Peter Aughton		</a:t>
            </a:r>
          </a:p>
          <a:p>
            <a:pPr marL="0" indent="0">
              <a:buNone/>
            </a:pPr>
            <a:r>
              <a:rPr lang="en-AU" sz="2400" dirty="0"/>
              <a:t>M: 61 3 (0) 409 415 956		</a:t>
            </a:r>
          </a:p>
          <a:p>
            <a:pPr marL="0" indent="0">
              <a:buNone/>
            </a:pPr>
            <a:r>
              <a:rPr lang="en-AU" sz="2400" dirty="0"/>
              <a:t>E: </a:t>
            </a:r>
            <a:r>
              <a:rPr lang="en-AU" sz="2400" dirty="0">
                <a:hlinkClick r:id="rId2"/>
              </a:rPr>
              <a:t>peter.aughton@amerin.com.au</a:t>
            </a: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789E6D-FAC2-4734-837F-F1BE72A75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450" y="4241653"/>
            <a:ext cx="1670449" cy="45114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CC057-5257-4F9E-BD88-6680365A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FD270-3263-4AF3-9587-CA157965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59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05F9FE-3B30-4951-B1DD-180CE865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52" y="1289146"/>
            <a:ext cx="4934251" cy="4279709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AU" sz="4900" dirty="0">
                <a:solidFill>
                  <a:schemeClr val="bg1"/>
                </a:solidFill>
              </a:rPr>
              <a:t>The STS RT webinar  ‘Designing Cooperative Organizations for a Sustainable Future – the PDW Approach</a:t>
            </a:r>
            <a:r>
              <a:rPr lang="en-AU" sz="5400" dirty="0">
                <a:solidFill>
                  <a:schemeClr val="bg1"/>
                </a:solidFill>
              </a:rPr>
              <a:t>’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7B086D-8D1B-4665-A135-934A3EFF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2138688"/>
            <a:ext cx="4776711" cy="3148798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AU" sz="2200" dirty="0"/>
              <a:t>This aim of this webinar presentation is to introduce you to:</a:t>
            </a:r>
          </a:p>
          <a:p>
            <a:r>
              <a:rPr lang="en-AU" sz="2200" dirty="0"/>
              <a:t>The organizational design principles</a:t>
            </a:r>
          </a:p>
          <a:p>
            <a:r>
              <a:rPr lang="en-AU" sz="2200" dirty="0"/>
              <a:t>The Participative Design Workshop (PDW) – a participative STS method for changing organizational design principles</a:t>
            </a:r>
          </a:p>
          <a:p>
            <a:r>
              <a:rPr lang="en-AU" sz="2200" dirty="0"/>
              <a:t>How the design principles affect intrinsic motivation, cooperation and productivity</a:t>
            </a:r>
          </a:p>
          <a:p>
            <a:r>
              <a:rPr lang="en-AU" sz="2200" dirty="0"/>
              <a:t>Performance improvement examples from changing organizational design principles</a:t>
            </a:r>
          </a:p>
          <a:p>
            <a:r>
              <a:rPr lang="en-AU" sz="2200" dirty="0"/>
              <a:t>Planning and preparation steps to change organizational design principles</a:t>
            </a:r>
          </a:p>
          <a:p>
            <a:endParaRPr lang="en-AU" sz="2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64081-7F15-40B2-AF0F-01D79629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3A601-9555-49FD-BC81-8B1B4DCF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29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DFF71-2223-4BDF-83AC-3194388B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5723" y="618681"/>
            <a:ext cx="2933401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Intrinsic Motivators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The 6 basic human needs of work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1004021F-9092-48C4-84B9-B47259B69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450" y="752475"/>
            <a:ext cx="6743700" cy="52292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44BF6-2321-4934-A4BA-2C60839EC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EDF3B-32C1-4F71-84E7-EB192C04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815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DFF71-2223-4BDF-83AC-3194388B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3549" y="618681"/>
            <a:ext cx="2657475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Design Principle 1 (DP1)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The bureaucratic structure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Content Placeholder 3">
            <a:extLst>
              <a:ext uri="{FF2B5EF4-FFF2-40B4-BE49-F238E27FC236}">
                <a16:creationId xmlns:a16="http://schemas.microsoft.com/office/drawing/2014/main" id="{169C9528-6185-4ED5-81B4-625A785EE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0975" y="484632"/>
            <a:ext cx="8982075" cy="5724144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15CEA-48EA-4EBC-9C02-345EE0A8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D1A38-8B2E-4742-90F0-9B26FCDC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73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DFF71-2223-4BDF-83AC-3194388B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3549" y="618681"/>
            <a:ext cx="2657475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Design Principle 2 (DP2)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The team-based structure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AFAA9566-C4FF-4649-9BFD-2C30C2776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3753" y="484632"/>
            <a:ext cx="8653097" cy="5752680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7877F-9D72-4774-B2EE-8F00CD7E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B5953-255C-4009-AD10-4DE01734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54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DFF71-2223-4BDF-83AC-3194388B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5" y="618681"/>
            <a:ext cx="2765129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Participative Design Workshop (PDW)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For organizational redesign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C7626FB2-38B9-4B52-A182-F4F3693EE6A6}"/>
              </a:ext>
            </a:extLst>
          </p:cNvPr>
          <p:cNvSpPr/>
          <p:nvPr/>
        </p:nvSpPr>
        <p:spPr>
          <a:xfrm rot="16200000">
            <a:off x="1249840" y="456271"/>
            <a:ext cx="1580166" cy="2460290"/>
          </a:xfrm>
          <a:prstGeom prst="flowChartOffpage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5F9A9F0E-668C-45D6-9688-F5C6DCAA3006}"/>
              </a:ext>
            </a:extLst>
          </p:cNvPr>
          <p:cNvSpPr/>
          <p:nvPr/>
        </p:nvSpPr>
        <p:spPr>
          <a:xfrm rot="16200000">
            <a:off x="6561199" y="646172"/>
            <a:ext cx="1543697" cy="2116955"/>
          </a:xfrm>
          <a:prstGeom prst="flowChartOffpage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E2C7AD1F-FE64-42F6-8E1F-D8A92E850A31}"/>
              </a:ext>
            </a:extLst>
          </p:cNvPr>
          <p:cNvSpPr/>
          <p:nvPr/>
        </p:nvSpPr>
        <p:spPr>
          <a:xfrm rot="16200000">
            <a:off x="3950053" y="530769"/>
            <a:ext cx="1562117" cy="2329343"/>
          </a:xfrm>
          <a:prstGeom prst="flowChartOffpageConnec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B52451-87E8-469D-8CAF-079F5A10D05F}"/>
              </a:ext>
            </a:extLst>
          </p:cNvPr>
          <p:cNvSpPr txBox="1"/>
          <p:nvPr/>
        </p:nvSpPr>
        <p:spPr>
          <a:xfrm>
            <a:off x="6315075" y="1391550"/>
            <a:ext cx="207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</a:rPr>
              <a:t>Practicalities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4DA8D-939D-4FCA-900D-EE272CE513B0}"/>
              </a:ext>
            </a:extLst>
          </p:cNvPr>
          <p:cNvSpPr/>
          <p:nvPr/>
        </p:nvSpPr>
        <p:spPr>
          <a:xfrm>
            <a:off x="731018" y="2813447"/>
            <a:ext cx="262434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AU" sz="2000" b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Briefing 1</a:t>
            </a: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 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lvl="0">
              <a:buNone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DP1 &amp; Consequences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Senior manager spells out strategic goals and challenges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Intrinsic motivators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Skills Matrix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High level process mapping</a:t>
            </a:r>
          </a:p>
          <a:p>
            <a:pPr lvl="0"/>
            <a:endParaRPr lang="en-US" sz="11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D83A19-BA63-454D-8C95-0FFB48F1DD11}"/>
              </a:ext>
            </a:extLst>
          </p:cNvPr>
          <p:cNvSpPr/>
          <p:nvPr/>
        </p:nvSpPr>
        <p:spPr>
          <a:xfrm>
            <a:off x="6037826" y="2805216"/>
            <a:ext cx="263351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AU" sz="2000" b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Briefing 3</a:t>
            </a: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Team goals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Training Requirements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Career Paths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Employment T&amp;Cs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Mechanisms of coordination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Other – make sure works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Improvement in Intrinsic Motivators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lvl="0"/>
            <a:endParaRPr lang="en-AU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22A6E9-8A31-4C63-B6CA-E16694DE4AA5}"/>
              </a:ext>
            </a:extLst>
          </p:cNvPr>
          <p:cNvSpPr/>
          <p:nvPr/>
        </p:nvSpPr>
        <p:spPr>
          <a:xfrm>
            <a:off x="3444536" y="2794397"/>
            <a:ext cx="2329343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AU" sz="2000" b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Briefing 2</a:t>
            </a: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 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lvl="0">
              <a:buNone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DP2 &amp; Consequences</a:t>
            </a:r>
            <a:endParaRPr lang="en-US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Draw existing DP1 Structure </a:t>
            </a:r>
            <a:r>
              <a:rPr lang="en-AU" i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(identify all employees using initials)</a:t>
            </a:r>
            <a:endParaRPr lang="en-US" i="1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Redesign new DP2 Structure </a:t>
            </a:r>
            <a:r>
              <a:rPr lang="en-AU" i="1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(best possible jobs for all)</a:t>
            </a:r>
            <a:endParaRPr lang="en-US" i="1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pPr lvl="0"/>
            <a:endParaRPr lang="en-US" sz="11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E2252E-B8FF-4112-B829-27786322B861}"/>
              </a:ext>
            </a:extLst>
          </p:cNvPr>
          <p:cNvSpPr txBox="1"/>
          <p:nvPr/>
        </p:nvSpPr>
        <p:spPr>
          <a:xfrm>
            <a:off x="3810000" y="1391550"/>
            <a:ext cx="207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</a:rPr>
              <a:t>Redesign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0543EB-FBCC-447E-8510-C8FCCCC14F82}"/>
              </a:ext>
            </a:extLst>
          </p:cNvPr>
          <p:cNvSpPr txBox="1"/>
          <p:nvPr/>
        </p:nvSpPr>
        <p:spPr>
          <a:xfrm>
            <a:off x="981075" y="1401075"/>
            <a:ext cx="207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C8E2F-DD82-499C-AF6C-F7CA17BD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95798-3B87-4BBF-A852-E592FD02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724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8C54-9DC7-44C7-BD55-3DFD7805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Organizational Redesign Examples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F72AB7-B6B9-4DC7-BFE1-DC8DD4624F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3179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E7E8C-5E47-45A0-80A4-E8962ECF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B69D1-2DBF-4F72-BE98-87478A8C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9350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2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24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F850D7-CF35-4E0D-9DE9-30A05987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AU" sz="5000" dirty="0">
                <a:solidFill>
                  <a:schemeClr val="bg1"/>
                </a:solidFill>
              </a:rPr>
              <a:t>Manufacturing Example</a:t>
            </a:r>
          </a:p>
        </p:txBody>
      </p:sp>
      <p:grpSp>
        <p:nvGrpSpPr>
          <p:cNvPr id="33" name="Group 26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9FBC1-B3F5-4F75-88F2-A9E1912E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400" dirty="0"/>
              <a:t>To compete with low-cost imports from China, Queensland-based manufacturer of detonators redesigned its organizational structure from DP1 to DP2.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BE105-E6F9-470D-B200-394A15BF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AMERIN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9C4C1-BADB-45FD-8870-E3EC13D5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4C597-AAD6-454B-8307-5A2E08F2253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73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1147</Words>
  <Application>Microsoft Office PowerPoint</Application>
  <PresentationFormat>Widescreen</PresentationFormat>
  <Paragraphs>354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Futura Medium</vt:lpstr>
      <vt:lpstr>HelveticaCondensed</vt:lpstr>
      <vt:lpstr>Open Sans Condensed</vt:lpstr>
      <vt:lpstr>Times New Roman</vt:lpstr>
      <vt:lpstr>Office Theme</vt:lpstr>
      <vt:lpstr>Designing Cooperative Organizations for a Sustainable Future – The PDW Approach</vt:lpstr>
      <vt:lpstr>Organizations as open systems</vt:lpstr>
      <vt:lpstr>The STS RT webinar  ‘Designing Cooperative Organizations for a Sustainable Future – the PDW Approach’</vt:lpstr>
      <vt:lpstr>Intrinsic Motivators The 6 basic human needs of work</vt:lpstr>
      <vt:lpstr>Design Principle 1 (DP1) The bureaucratic structure</vt:lpstr>
      <vt:lpstr>Design Principle 2 (DP2) The team-based structure</vt:lpstr>
      <vt:lpstr>Participative Design Workshop (PDW) For organizational redesign</vt:lpstr>
      <vt:lpstr>Organizational Redesign Examples </vt:lpstr>
      <vt:lpstr>Manufacturing Example</vt:lpstr>
      <vt:lpstr>Detonator Manufacturer  Design Principle 1-Traditional Structure</vt:lpstr>
      <vt:lpstr>Detonator Manufacturer  Design Principle 2 –Team Structure</vt:lpstr>
      <vt:lpstr>Telecommunications  Example</vt:lpstr>
      <vt:lpstr>Telco virtual transformation concept </vt:lpstr>
      <vt:lpstr>Telco MNS  Design Principle 2 - Customer Care Team Structure</vt:lpstr>
      <vt:lpstr>Disability Care Provider  Example</vt:lpstr>
      <vt:lpstr>Disability Care Design Principle 1- Traditional Structure</vt:lpstr>
      <vt:lpstr>Disability Care Design Principle 2- Integrated Team Structure</vt:lpstr>
      <vt:lpstr>Disability Care National DP2 Structure High Level View of the Integrated DP2 Hierarchy of Function Structure</vt:lpstr>
      <vt:lpstr>Planning &amp; preparation steps for transitioning to DP2</vt:lpstr>
      <vt:lpstr>Planning &amp; preparation steps for transitioning to DP2 (cont’d)</vt:lpstr>
      <vt:lpstr>Thankyou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Workplaces by Design</dc:title>
  <dc:creator>Peter Aughton</dc:creator>
  <cp:lastModifiedBy>Peter Aughton</cp:lastModifiedBy>
  <cp:revision>1</cp:revision>
  <dcterms:created xsi:type="dcterms:W3CDTF">2020-06-30T05:55:52Z</dcterms:created>
  <dcterms:modified xsi:type="dcterms:W3CDTF">2020-09-08T10:28:31Z</dcterms:modified>
</cp:coreProperties>
</file>