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 id="2147483710" r:id="rId2"/>
  </p:sldMasterIdLst>
  <p:notesMasterIdLst>
    <p:notesMasterId r:id="rId24"/>
  </p:notesMasterIdLst>
  <p:handoutMasterIdLst>
    <p:handoutMasterId r:id="rId25"/>
  </p:handoutMasterIdLst>
  <p:sldIdLst>
    <p:sldId id="268" r:id="rId3"/>
    <p:sldId id="343" r:id="rId4"/>
    <p:sldId id="344" r:id="rId5"/>
    <p:sldId id="325" r:id="rId6"/>
    <p:sldId id="326" r:id="rId7"/>
    <p:sldId id="338" r:id="rId8"/>
    <p:sldId id="337" r:id="rId9"/>
    <p:sldId id="336" r:id="rId10"/>
    <p:sldId id="330" r:id="rId11"/>
    <p:sldId id="339" r:id="rId12"/>
    <p:sldId id="340" r:id="rId13"/>
    <p:sldId id="341" r:id="rId14"/>
    <p:sldId id="342" r:id="rId15"/>
    <p:sldId id="349" r:id="rId16"/>
    <p:sldId id="346" r:id="rId17"/>
    <p:sldId id="347" r:id="rId18"/>
    <p:sldId id="332" r:id="rId19"/>
    <p:sldId id="327" r:id="rId20"/>
    <p:sldId id="348" r:id="rId21"/>
    <p:sldId id="331" r:id="rId22"/>
    <p:sldId id="334" r:id="rId23"/>
  </p:sldIdLst>
  <p:sldSz cx="9144000" cy="6858000" type="screen4x3"/>
  <p:notesSz cx="7099300" cy="10234613"/>
  <p:defaultTextStyle>
    <a:defPPr>
      <a:defRPr lang="nl-BE"/>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3294">
          <p15:clr>
            <a:srgbClr val="A4A3A4"/>
          </p15:clr>
        </p15:guide>
        <p15:guide id="2" pos="5602">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6E8A"/>
    <a:srgbClr val="1D8DB0"/>
    <a:srgbClr val="147694"/>
    <a:srgbClr val="177E9D"/>
    <a:srgbClr val="00407A"/>
    <a:srgbClr val="86BC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92" autoAdjust="0"/>
    <p:restoredTop sz="71906" autoAdjust="0"/>
  </p:normalViewPr>
  <p:slideViewPr>
    <p:cSldViewPr snapToObjects="1">
      <p:cViewPr varScale="1">
        <p:scale>
          <a:sx n="49" d="100"/>
          <a:sy n="49" d="100"/>
        </p:scale>
        <p:origin x="1512" y="36"/>
      </p:cViewPr>
      <p:guideLst>
        <p:guide orient="horz" pos="3294"/>
        <p:guide pos="5602"/>
      </p:guideLst>
    </p:cSldViewPr>
  </p:slideViewPr>
  <p:outlineViewPr>
    <p:cViewPr>
      <p:scale>
        <a:sx n="33" d="100"/>
        <a:sy n="33" d="100"/>
      </p:scale>
      <p:origin x="0" y="0"/>
    </p:cViewPr>
  </p:outlineViewPr>
  <p:notesTextViewPr>
    <p:cViewPr>
      <p:scale>
        <a:sx n="1" d="1"/>
        <a:sy n="1" d="1"/>
      </p:scale>
      <p:origin x="0" y="0"/>
    </p:cViewPr>
  </p:notesTextViewPr>
  <p:notesViewPr>
    <p:cSldViewPr snapToObjects="1">
      <p:cViewPr varScale="1">
        <p:scale>
          <a:sx n="73" d="100"/>
          <a:sy n="73" d="100"/>
        </p:scale>
        <p:origin x="-2028" y="-98"/>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76363" cy="511731"/>
          </a:xfrm>
          <a:prstGeom prst="rect">
            <a:avLst/>
          </a:prstGeom>
        </p:spPr>
        <p:txBody>
          <a:bodyPr vert="horz" lIns="99048" tIns="49524" rIns="99048" bIns="49524" rtlCol="0"/>
          <a:lstStyle>
            <a:lvl1pPr algn="l" fontAlgn="auto">
              <a:spcBef>
                <a:spcPts val="0"/>
              </a:spcBef>
              <a:spcAft>
                <a:spcPts val="0"/>
              </a:spcAft>
              <a:defRPr sz="1100" dirty="0"/>
            </a:lvl1pPr>
          </a:lstStyle>
          <a:p>
            <a:pPr>
              <a:defRPr/>
            </a:pPr>
            <a:endParaRPr lang="nl-BE"/>
          </a:p>
        </p:txBody>
      </p:sp>
      <p:sp>
        <p:nvSpPr>
          <p:cNvPr id="3" name="Tijdelijke aanduiding voor datum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fontAlgn="auto">
              <a:spcBef>
                <a:spcPts val="0"/>
              </a:spcBef>
              <a:spcAft>
                <a:spcPts val="0"/>
              </a:spcAft>
              <a:defRPr sz="1100" smtClean="0"/>
            </a:lvl1pPr>
          </a:lstStyle>
          <a:p>
            <a:pPr>
              <a:defRPr/>
            </a:pPr>
            <a:fld id="{167D547C-35C7-4A0B-8823-EFED3C08C745}" type="datetimeFigureOut">
              <a:rPr lang="nl-BE"/>
              <a:pPr>
                <a:defRPr/>
              </a:pPr>
              <a:t>6/09/2015</a:t>
            </a:fld>
            <a:endParaRPr lang="nl-BE"/>
          </a:p>
        </p:txBody>
      </p:sp>
      <p:sp>
        <p:nvSpPr>
          <p:cNvPr id="4" name="Tijdelijke aanduiding voor voettekst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fontAlgn="auto">
              <a:spcBef>
                <a:spcPts val="0"/>
              </a:spcBef>
              <a:spcAft>
                <a:spcPts val="0"/>
              </a:spcAft>
              <a:defRPr sz="1100"/>
            </a:lvl1pPr>
          </a:lstStyle>
          <a:p>
            <a:pPr>
              <a:defRPr/>
            </a:pPr>
            <a:endParaRPr lang="nl-BE"/>
          </a:p>
        </p:txBody>
      </p:sp>
      <p:sp>
        <p:nvSpPr>
          <p:cNvPr id="5" name="Tijdelijke aanduiding voor dianumm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fontAlgn="auto">
              <a:spcBef>
                <a:spcPts val="0"/>
              </a:spcBef>
              <a:spcAft>
                <a:spcPts val="0"/>
              </a:spcAft>
              <a:defRPr sz="1100" smtClean="0">
                <a:latin typeface="+mn-lt"/>
                <a:cs typeface="+mn-cs"/>
              </a:defRPr>
            </a:lvl1pPr>
          </a:lstStyle>
          <a:p>
            <a:pPr>
              <a:defRPr/>
            </a:pPr>
            <a:fld id="{9335AD52-7812-4520-BCBB-CADEEA5CB4D8}" type="slidenum">
              <a:rPr lang="nl-BE"/>
              <a:pPr>
                <a:defRPr/>
              </a:pPr>
              <a:t>‹nr.›</a:t>
            </a:fld>
            <a:endParaRPr lang="nl-BE"/>
          </a:p>
        </p:txBody>
      </p:sp>
    </p:spTree>
    <p:extLst>
      <p:ext uri="{BB962C8B-B14F-4D97-AF65-F5344CB8AC3E}">
        <p14:creationId xmlns:p14="http://schemas.microsoft.com/office/powerpoint/2010/main" val="1514483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76363" cy="511731"/>
          </a:xfrm>
          <a:prstGeom prst="rect">
            <a:avLst/>
          </a:prstGeom>
        </p:spPr>
        <p:txBody>
          <a:bodyPr vert="horz" lIns="99048" tIns="49524" rIns="99048" bIns="49524" rtlCol="0"/>
          <a:lstStyle>
            <a:lvl1pPr algn="l" fontAlgn="auto">
              <a:spcBef>
                <a:spcPts val="0"/>
              </a:spcBef>
              <a:spcAft>
                <a:spcPts val="0"/>
              </a:spcAft>
              <a:defRPr sz="1100">
                <a:latin typeface="Arial" pitchFamily="34" charset="0"/>
                <a:cs typeface="Arial" pitchFamily="34" charset="0"/>
              </a:defRPr>
            </a:lvl1pPr>
          </a:lstStyle>
          <a:p>
            <a:pPr>
              <a:defRPr/>
            </a:pPr>
            <a:endParaRPr lang="nl-BE"/>
          </a:p>
        </p:txBody>
      </p:sp>
      <p:sp>
        <p:nvSpPr>
          <p:cNvPr id="3" name="Tijdelijke aanduiding voor datum 2"/>
          <p:cNvSpPr>
            <a:spLocks noGrp="1"/>
          </p:cNvSpPr>
          <p:nvPr>
            <p:ph type="dt" idx="1"/>
          </p:nvPr>
        </p:nvSpPr>
        <p:spPr>
          <a:xfrm>
            <a:off x="4021294" y="0"/>
            <a:ext cx="3076363" cy="511731"/>
          </a:xfrm>
          <a:prstGeom prst="rect">
            <a:avLst/>
          </a:prstGeom>
        </p:spPr>
        <p:txBody>
          <a:bodyPr vert="horz" lIns="99048" tIns="49524" rIns="99048" bIns="49524" rtlCol="0"/>
          <a:lstStyle>
            <a:lvl1pPr algn="r" fontAlgn="auto">
              <a:spcBef>
                <a:spcPts val="0"/>
              </a:spcBef>
              <a:spcAft>
                <a:spcPts val="0"/>
              </a:spcAft>
              <a:defRPr sz="1100" smtClean="0">
                <a:latin typeface="Arial" pitchFamily="34" charset="0"/>
                <a:cs typeface="Arial" pitchFamily="34" charset="0"/>
              </a:defRPr>
            </a:lvl1pPr>
          </a:lstStyle>
          <a:p>
            <a:pPr>
              <a:defRPr/>
            </a:pPr>
            <a:fld id="{DA47B0D9-6F71-4BCA-B940-6B5448CB30CA}" type="datetimeFigureOut">
              <a:rPr lang="nl-BE"/>
              <a:pPr>
                <a:defRPr/>
              </a:pPr>
              <a:t>6/09/2015</a:t>
            </a:fld>
            <a:endParaRPr lang="nl-BE"/>
          </a:p>
        </p:txBody>
      </p:sp>
      <p:sp>
        <p:nvSpPr>
          <p:cNvPr id="4" name="Tijdelijke aanduiding voor dia-afbeelding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nl-BE" noProof="0"/>
          </a:p>
        </p:txBody>
      </p:sp>
      <p:sp>
        <p:nvSpPr>
          <p:cNvPr id="5" name="Tijdelijke aanduiding voor notities 4"/>
          <p:cNvSpPr>
            <a:spLocks noGrp="1"/>
          </p:cNvSpPr>
          <p:nvPr>
            <p:ph type="body" sz="quarter" idx="3"/>
          </p:nvPr>
        </p:nvSpPr>
        <p:spPr>
          <a:xfrm>
            <a:off x="558741" y="4834789"/>
            <a:ext cx="5963741" cy="4634005"/>
          </a:xfrm>
          <a:prstGeom prst="rect">
            <a:avLst/>
          </a:prstGeom>
        </p:spPr>
        <p:txBody>
          <a:bodyPr vert="horz" lIns="99048" tIns="49524" rIns="99048" bIns="49524" rtlCol="0"/>
          <a:lstStyle/>
          <a:p>
            <a:pPr lvl="0"/>
            <a:r>
              <a:rPr lang="nl-NL" noProof="0" dirty="0" smtClean="0"/>
              <a:t>Klik om de modelstijlen te bewerken</a:t>
            </a:r>
          </a:p>
          <a:p>
            <a:pPr lvl="1"/>
            <a:r>
              <a:rPr lang="nl-NL" noProof="0" dirty="0" smtClean="0"/>
              <a:t>Tweede niveau</a:t>
            </a:r>
          </a:p>
          <a:p>
            <a:pPr lvl="2"/>
            <a:r>
              <a:rPr lang="nl-NL" noProof="0" dirty="0" smtClean="0"/>
              <a:t>Derde niveau</a:t>
            </a:r>
          </a:p>
          <a:p>
            <a:pPr lvl="3"/>
            <a:r>
              <a:rPr lang="nl-NL" noProof="0" dirty="0" smtClean="0"/>
              <a:t>Vierde niveau</a:t>
            </a:r>
          </a:p>
          <a:p>
            <a:pPr lvl="4"/>
            <a:r>
              <a:rPr lang="nl-NL" noProof="0" dirty="0" smtClean="0"/>
              <a:t>Vijfde niveau</a:t>
            </a:r>
            <a:endParaRPr lang="nl-BE" noProof="0" dirty="0"/>
          </a:p>
        </p:txBody>
      </p:sp>
      <p:sp>
        <p:nvSpPr>
          <p:cNvPr id="6" name="Tijdelijke aanduiding voor voettekst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fontAlgn="auto">
              <a:spcBef>
                <a:spcPts val="0"/>
              </a:spcBef>
              <a:spcAft>
                <a:spcPts val="0"/>
              </a:spcAft>
              <a:defRPr sz="1100">
                <a:latin typeface="Arial" pitchFamily="34" charset="0"/>
                <a:cs typeface="Arial" pitchFamily="34" charset="0"/>
              </a:defRPr>
            </a:lvl1pPr>
          </a:lstStyle>
          <a:p>
            <a:pPr>
              <a:defRPr/>
            </a:pPr>
            <a:endParaRPr lang="nl-BE"/>
          </a:p>
        </p:txBody>
      </p:sp>
      <p:sp>
        <p:nvSpPr>
          <p:cNvPr id="7" name="Tijdelijke aanduiding voor dianumm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fontAlgn="auto">
              <a:spcBef>
                <a:spcPts val="0"/>
              </a:spcBef>
              <a:spcAft>
                <a:spcPts val="0"/>
              </a:spcAft>
              <a:defRPr sz="1100" smtClean="0">
                <a:latin typeface="Arial" pitchFamily="34" charset="0"/>
                <a:cs typeface="Arial" pitchFamily="34" charset="0"/>
              </a:defRPr>
            </a:lvl1pPr>
          </a:lstStyle>
          <a:p>
            <a:pPr>
              <a:defRPr/>
            </a:pPr>
            <a:fld id="{0DD4634A-B93C-4D44-9FB4-0ED6D0761E07}" type="slidenum">
              <a:rPr lang="nl-BE"/>
              <a:pPr>
                <a:defRPr/>
              </a:pPr>
              <a:t>‹nr.›</a:t>
            </a:fld>
            <a:endParaRPr lang="nl-BE"/>
          </a:p>
        </p:txBody>
      </p:sp>
    </p:spTree>
    <p:extLst>
      <p:ext uri="{BB962C8B-B14F-4D97-AF65-F5344CB8AC3E}">
        <p14:creationId xmlns:p14="http://schemas.microsoft.com/office/powerpoint/2010/main" val="416726658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Arial" pitchFamily="34" charset="0"/>
      </a:defRPr>
    </a:lvl1pPr>
    <a:lvl2pPr marL="457200" algn="l" rtl="0" fontAlgn="base">
      <a:spcBef>
        <a:spcPct val="30000"/>
      </a:spcBef>
      <a:spcAft>
        <a:spcPct val="0"/>
      </a:spcAft>
      <a:defRPr sz="1200" kern="1200">
        <a:solidFill>
          <a:schemeClr val="tx1"/>
        </a:solidFill>
        <a:latin typeface="Arial" pitchFamily="34" charset="0"/>
        <a:ea typeface="+mn-ea"/>
        <a:cs typeface="Arial" pitchFamily="34" charset="0"/>
      </a:defRPr>
    </a:lvl2pPr>
    <a:lvl3pPr marL="914400" algn="l" rtl="0" fontAlgn="base">
      <a:spcBef>
        <a:spcPct val="30000"/>
      </a:spcBef>
      <a:spcAft>
        <a:spcPct val="0"/>
      </a:spcAft>
      <a:defRPr sz="1200" kern="1200">
        <a:solidFill>
          <a:schemeClr val="tx1"/>
        </a:solidFill>
        <a:latin typeface="Arial" pitchFamily="34" charset="0"/>
        <a:ea typeface="+mn-ea"/>
        <a:cs typeface="Arial" pitchFamily="34" charset="0"/>
      </a:defRPr>
    </a:lvl3pPr>
    <a:lvl4pPr marL="1371600" algn="l" rtl="0" fontAlgn="base">
      <a:spcBef>
        <a:spcPct val="30000"/>
      </a:spcBef>
      <a:spcAft>
        <a:spcPct val="0"/>
      </a:spcAft>
      <a:defRPr sz="1200" kern="1200">
        <a:solidFill>
          <a:schemeClr val="tx1"/>
        </a:solidFill>
        <a:latin typeface="Arial" pitchFamily="34" charset="0"/>
        <a:ea typeface="+mn-ea"/>
        <a:cs typeface="Arial" pitchFamily="34" charset="0"/>
      </a:defRPr>
    </a:lvl4pPr>
    <a:lvl5pPr marL="1828800" algn="l" rtl="0" fontAlgn="base">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a:defRPr/>
            </a:pPr>
            <a:fld id="{0DD4634A-B93C-4D44-9FB4-0ED6D0761E07}" type="slidenum">
              <a:rPr lang="nl-BE" smtClean="0"/>
              <a:pPr>
                <a:defRPr/>
              </a:pPr>
              <a:t>1</a:t>
            </a:fld>
            <a:endParaRPr lang="nl-BE"/>
          </a:p>
        </p:txBody>
      </p:sp>
    </p:spTree>
    <p:extLst>
      <p:ext uri="{BB962C8B-B14F-4D97-AF65-F5344CB8AC3E}">
        <p14:creationId xmlns:p14="http://schemas.microsoft.com/office/powerpoint/2010/main" val="961706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a:defRPr/>
            </a:pPr>
            <a:fld id="{0DD4634A-B93C-4D44-9FB4-0ED6D0761E07}" type="slidenum">
              <a:rPr lang="nl-BE" smtClean="0"/>
              <a:pPr>
                <a:defRPr/>
              </a:pPr>
              <a:t>3</a:t>
            </a:fld>
            <a:endParaRPr lang="nl-BE"/>
          </a:p>
        </p:txBody>
      </p:sp>
    </p:spTree>
    <p:extLst>
      <p:ext uri="{BB962C8B-B14F-4D97-AF65-F5344CB8AC3E}">
        <p14:creationId xmlns:p14="http://schemas.microsoft.com/office/powerpoint/2010/main" val="2581443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err="1" smtClean="0"/>
              <a:t>Karasek’s</a:t>
            </a:r>
            <a:r>
              <a:rPr lang="en-US" dirty="0" smtClean="0"/>
              <a:t> model predicts that job quality results from the joint effects of workload (i.e. job demands) and autonomy (i.e. job control). Job quality depends on the balance between job demands (implying control needs) and control capacity.</a:t>
            </a:r>
            <a:endParaRPr lang="nl-BE" dirty="0"/>
          </a:p>
        </p:txBody>
      </p:sp>
      <p:sp>
        <p:nvSpPr>
          <p:cNvPr id="4" name="Tijdelijke aanduiding voor dianummer 3"/>
          <p:cNvSpPr>
            <a:spLocks noGrp="1"/>
          </p:cNvSpPr>
          <p:nvPr>
            <p:ph type="sldNum" sz="quarter" idx="10"/>
          </p:nvPr>
        </p:nvSpPr>
        <p:spPr/>
        <p:txBody>
          <a:bodyPr/>
          <a:lstStyle/>
          <a:p>
            <a:pPr>
              <a:defRPr/>
            </a:pPr>
            <a:fld id="{0DD4634A-B93C-4D44-9FB4-0ED6D0761E07}" type="slidenum">
              <a:rPr lang="nl-BE" smtClean="0"/>
              <a:pPr>
                <a:defRPr/>
              </a:pPr>
              <a:t>13</a:t>
            </a:fld>
            <a:endParaRPr lang="nl-BE"/>
          </a:p>
        </p:txBody>
      </p:sp>
    </p:spTree>
    <p:extLst>
      <p:ext uri="{BB962C8B-B14F-4D97-AF65-F5344CB8AC3E}">
        <p14:creationId xmlns:p14="http://schemas.microsoft.com/office/powerpoint/2010/main" val="1369814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a:defRPr/>
            </a:pPr>
            <a:fld id="{0DD4634A-B93C-4D44-9FB4-0ED6D0761E07}" type="slidenum">
              <a:rPr lang="nl-BE" smtClean="0"/>
              <a:pPr>
                <a:defRPr/>
              </a:pPr>
              <a:t>16</a:t>
            </a:fld>
            <a:endParaRPr lang="nl-BE"/>
          </a:p>
        </p:txBody>
      </p:sp>
    </p:spTree>
    <p:extLst>
      <p:ext uri="{BB962C8B-B14F-4D97-AF65-F5344CB8AC3E}">
        <p14:creationId xmlns:p14="http://schemas.microsoft.com/office/powerpoint/2010/main" val="2501521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err="1" smtClean="0"/>
              <a:t>Karasek’s</a:t>
            </a:r>
            <a:r>
              <a:rPr lang="en-US" dirty="0" smtClean="0"/>
              <a:t> Job Demand / Control model predicts the possible impact of job characteristics on job quality. People from practice, such as care professionals, tend to find this conceptual model rather abstract. Gamification may help to educate care professionals in the model by letting them experience jobs with differing characteristics in a game context. </a:t>
            </a:r>
            <a:endParaRPr lang="nl-BE" dirty="0"/>
          </a:p>
        </p:txBody>
      </p:sp>
      <p:sp>
        <p:nvSpPr>
          <p:cNvPr id="4" name="Tijdelijke aanduiding voor dianummer 3"/>
          <p:cNvSpPr>
            <a:spLocks noGrp="1"/>
          </p:cNvSpPr>
          <p:nvPr>
            <p:ph type="sldNum" sz="quarter" idx="10"/>
          </p:nvPr>
        </p:nvSpPr>
        <p:spPr/>
        <p:txBody>
          <a:bodyPr/>
          <a:lstStyle/>
          <a:p>
            <a:pPr>
              <a:defRPr/>
            </a:pPr>
            <a:fld id="{0DD4634A-B93C-4D44-9FB4-0ED6D0761E07}" type="slidenum">
              <a:rPr lang="nl-BE" smtClean="0"/>
              <a:pPr>
                <a:defRPr/>
              </a:pPr>
              <a:t>18</a:t>
            </a:fld>
            <a:endParaRPr lang="nl-BE"/>
          </a:p>
        </p:txBody>
      </p:sp>
    </p:spTree>
    <p:extLst>
      <p:ext uri="{BB962C8B-B14F-4D97-AF65-F5344CB8AC3E}">
        <p14:creationId xmlns:p14="http://schemas.microsoft.com/office/powerpoint/2010/main" val="3569397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The game will be played at the Active Assisted Living Forum (Ghent) and at the Festival of Connecting (Leuven) in September 2015.</a:t>
            </a:r>
          </a:p>
        </p:txBody>
      </p:sp>
      <p:sp>
        <p:nvSpPr>
          <p:cNvPr id="4" name="Tijdelijke aanduiding voor dianummer 3"/>
          <p:cNvSpPr>
            <a:spLocks noGrp="1"/>
          </p:cNvSpPr>
          <p:nvPr>
            <p:ph type="sldNum" sz="quarter" idx="10"/>
          </p:nvPr>
        </p:nvSpPr>
        <p:spPr/>
        <p:txBody>
          <a:bodyPr/>
          <a:lstStyle/>
          <a:p>
            <a:pPr>
              <a:defRPr/>
            </a:pPr>
            <a:fld id="{0DD4634A-B93C-4D44-9FB4-0ED6D0761E07}" type="slidenum">
              <a:rPr lang="nl-BE" smtClean="0"/>
              <a:pPr>
                <a:defRPr/>
              </a:pPr>
              <a:t>20</a:t>
            </a:fld>
            <a:endParaRPr lang="nl-BE"/>
          </a:p>
        </p:txBody>
      </p:sp>
    </p:spTree>
    <p:extLst>
      <p:ext uri="{BB962C8B-B14F-4D97-AF65-F5344CB8AC3E}">
        <p14:creationId xmlns:p14="http://schemas.microsoft.com/office/powerpoint/2010/main" val="19725266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4" name="Rechthoek 3"/>
          <p:cNvSpPr/>
          <p:nvPr userDrawn="1"/>
        </p:nvSpPr>
        <p:spPr>
          <a:xfrm>
            <a:off x="0" y="647700"/>
            <a:ext cx="9144000" cy="6227763"/>
          </a:xfrm>
          <a:prstGeom prst="rect">
            <a:avLst/>
          </a:prstGeom>
          <a:gradFill flip="none" rotWithShape="1">
            <a:gsLst>
              <a:gs pos="100000">
                <a:srgbClr val="116E8A"/>
              </a:gs>
              <a:gs pos="100000">
                <a:srgbClr val="116E8A"/>
              </a:gs>
              <a:gs pos="100000">
                <a:srgbClr val="116E8A"/>
              </a:gs>
              <a:gs pos="100000">
                <a:srgbClr val="116E8A"/>
              </a:gs>
              <a:gs pos="100000">
                <a:srgbClr val="177E9D"/>
              </a:gs>
              <a:gs pos="100000">
                <a:srgbClr val="116E8A"/>
              </a:gs>
              <a:gs pos="100000">
                <a:schemeClr val="accent1">
                  <a:tint val="44500"/>
                  <a:satMod val="160000"/>
                </a:schemeClr>
              </a:gs>
              <a:gs pos="0">
                <a:srgbClr val="1D8DB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pic>
        <p:nvPicPr>
          <p:cNvPr id="5" name="Afbeelding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2775" y="1800225"/>
            <a:ext cx="1839913" cy="429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83575" y="5705475"/>
            <a:ext cx="4286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12"/>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60363" y="360363"/>
            <a:ext cx="2014537"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el 1"/>
          <p:cNvSpPr>
            <a:spLocks noGrp="1"/>
          </p:cNvSpPr>
          <p:nvPr>
            <p:ph type="ctrTitle"/>
          </p:nvPr>
        </p:nvSpPr>
        <p:spPr>
          <a:xfrm>
            <a:off x="3096000" y="2088000"/>
            <a:ext cx="5580000" cy="1800000"/>
          </a:xfrm>
        </p:spPr>
        <p:txBody>
          <a:bodyPr>
            <a:noAutofit/>
          </a:bodyPr>
          <a:lstStyle>
            <a:lvl1pPr>
              <a:defRPr sz="4000">
                <a:solidFill>
                  <a:schemeClr val="bg1"/>
                </a:solidFill>
              </a:defRPr>
            </a:lvl1pPr>
          </a:lstStyle>
          <a:p>
            <a:r>
              <a:rPr lang="nl-NL" smtClean="0"/>
              <a:t>Klik om de stijl te bewerken</a:t>
            </a:r>
            <a:endParaRPr lang="nl-BE" dirty="0"/>
          </a:p>
        </p:txBody>
      </p:sp>
      <p:sp>
        <p:nvSpPr>
          <p:cNvPr id="10" name="Ondertitel 2"/>
          <p:cNvSpPr>
            <a:spLocks noGrp="1"/>
          </p:cNvSpPr>
          <p:nvPr>
            <p:ph type="subTitle" idx="1"/>
          </p:nvPr>
        </p:nvSpPr>
        <p:spPr>
          <a:xfrm>
            <a:off x="3096000" y="4193675"/>
            <a:ext cx="5580000" cy="1080000"/>
          </a:xfrm>
        </p:spPr>
        <p:txBody>
          <a:bodyPr/>
          <a:lstStyle>
            <a:lvl1pPr marL="0" indent="0" algn="l">
              <a:spcBef>
                <a:spcPts val="0"/>
              </a:spcBef>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BE" dirty="0"/>
          </a:p>
        </p:txBody>
      </p:sp>
    </p:spTree>
    <p:extLst>
      <p:ext uri="{BB962C8B-B14F-4D97-AF65-F5344CB8AC3E}">
        <p14:creationId xmlns:p14="http://schemas.microsoft.com/office/powerpoint/2010/main" val="1973910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4" name="Rechthoek 3"/>
          <p:cNvSpPr/>
          <p:nvPr userDrawn="1"/>
        </p:nvSpPr>
        <p:spPr>
          <a:xfrm>
            <a:off x="0" y="647700"/>
            <a:ext cx="9144000" cy="6227763"/>
          </a:xfrm>
          <a:prstGeom prst="rect">
            <a:avLst/>
          </a:prstGeom>
          <a:gradFill flip="none" rotWithShape="1">
            <a:gsLst>
              <a:gs pos="100000">
                <a:srgbClr val="116E8A"/>
              </a:gs>
              <a:gs pos="100000">
                <a:srgbClr val="116E8A"/>
              </a:gs>
              <a:gs pos="100000">
                <a:srgbClr val="116E8A"/>
              </a:gs>
              <a:gs pos="100000">
                <a:srgbClr val="116E8A"/>
              </a:gs>
              <a:gs pos="100000">
                <a:srgbClr val="177E9D"/>
              </a:gs>
              <a:gs pos="100000">
                <a:srgbClr val="116E8A"/>
              </a:gs>
              <a:gs pos="100000">
                <a:schemeClr val="accent1">
                  <a:tint val="44500"/>
                  <a:satMod val="160000"/>
                </a:schemeClr>
              </a:gs>
              <a:gs pos="0">
                <a:srgbClr val="1D8DB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pic>
        <p:nvPicPr>
          <p:cNvPr id="5" name="Afbeelding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2775" y="1800225"/>
            <a:ext cx="1839913" cy="429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83575" y="5705475"/>
            <a:ext cx="4286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13"/>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60363" y="360363"/>
            <a:ext cx="2014537"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el 1"/>
          <p:cNvSpPr>
            <a:spLocks noGrp="1"/>
          </p:cNvSpPr>
          <p:nvPr>
            <p:ph type="ctrTitle"/>
          </p:nvPr>
        </p:nvSpPr>
        <p:spPr>
          <a:xfrm>
            <a:off x="3096000" y="2088000"/>
            <a:ext cx="5580000" cy="1800000"/>
          </a:xfrm>
        </p:spPr>
        <p:txBody>
          <a:bodyPr>
            <a:noAutofit/>
          </a:bodyPr>
          <a:lstStyle>
            <a:lvl1pPr>
              <a:defRPr sz="4000">
                <a:solidFill>
                  <a:schemeClr val="bg1"/>
                </a:solidFill>
              </a:defRPr>
            </a:lvl1pPr>
          </a:lstStyle>
          <a:p>
            <a:r>
              <a:rPr lang="nl-NL" smtClean="0"/>
              <a:t>Klik om de stijl te bewerken</a:t>
            </a:r>
            <a:endParaRPr lang="nl-BE" dirty="0"/>
          </a:p>
        </p:txBody>
      </p:sp>
      <p:sp>
        <p:nvSpPr>
          <p:cNvPr id="10" name="Ondertitel 2"/>
          <p:cNvSpPr>
            <a:spLocks noGrp="1"/>
          </p:cNvSpPr>
          <p:nvPr>
            <p:ph type="subTitle" idx="1"/>
          </p:nvPr>
        </p:nvSpPr>
        <p:spPr>
          <a:xfrm>
            <a:off x="3096000" y="4193675"/>
            <a:ext cx="5580000" cy="1080000"/>
          </a:xfrm>
        </p:spPr>
        <p:txBody>
          <a:bodyPr/>
          <a:lstStyle>
            <a:lvl1pPr marL="0" indent="0" algn="l">
              <a:spcBef>
                <a:spcPts val="0"/>
              </a:spcBef>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BE" dirty="0"/>
          </a:p>
        </p:txBody>
      </p:sp>
    </p:spTree>
    <p:extLst>
      <p:ext uri="{BB962C8B-B14F-4D97-AF65-F5344CB8AC3E}">
        <p14:creationId xmlns:p14="http://schemas.microsoft.com/office/powerpoint/2010/main" val="2254136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aseline="0">
                <a:solidFill>
                  <a:srgbClr val="52BDEC"/>
                </a:solidFill>
              </a:defRPr>
            </a:lvl1pPr>
          </a:lstStyle>
          <a:p>
            <a:r>
              <a:rPr lang="nl-NL" smtClean="0"/>
              <a:t>Klik om de stijl te bewerken</a:t>
            </a:r>
            <a:endParaRPr lang="nl-BE" dirty="0"/>
          </a:p>
        </p:txBody>
      </p:sp>
      <p:sp>
        <p:nvSpPr>
          <p:cNvPr id="6" name="Tijdelijke aanduiding voor tekst 2"/>
          <p:cNvSpPr>
            <a:spLocks noGrp="1"/>
          </p:cNvSpPr>
          <p:nvPr>
            <p:ph idx="1"/>
          </p:nvPr>
        </p:nvSpPr>
        <p:spPr>
          <a:xfrm>
            <a:off x="540000" y="1349999"/>
            <a:ext cx="8334000" cy="4428000"/>
          </a:xfrm>
          <a:prstGeom prst="rect">
            <a:avLst/>
          </a:prstGeom>
        </p:spPr>
        <p:txBody>
          <a:bodyPr rtlCol="0">
            <a:noAutofit/>
          </a:bodyPr>
          <a:lstStyle>
            <a:lvl1pPr>
              <a:defRPr/>
            </a:lvl1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
        <p:nvSpPr>
          <p:cNvPr id="4" name="Tijdelijke aanduiding voor datum 3"/>
          <p:cNvSpPr>
            <a:spLocks noGrp="1"/>
          </p:cNvSpPr>
          <p:nvPr>
            <p:ph type="dt" sz="half" idx="10"/>
          </p:nvPr>
        </p:nvSpPr>
        <p:spPr/>
        <p:txBody>
          <a:bodyPr/>
          <a:lstStyle>
            <a:lvl1pPr>
              <a:defRPr/>
            </a:lvl1pPr>
          </a:lstStyle>
          <a:p>
            <a:pPr>
              <a:defRPr/>
            </a:pPr>
            <a:fld id="{80E7FD6C-2A40-4EB1-9C11-524741BAE7B8}" type="datetimeFigureOut">
              <a:rPr lang="nl-BE"/>
              <a:pPr>
                <a:defRPr/>
              </a:pPr>
              <a:t>6/09/2015</a:t>
            </a:fld>
            <a:endParaRPr lang="nl-BE" dirty="0"/>
          </a:p>
        </p:txBody>
      </p:sp>
      <p:sp>
        <p:nvSpPr>
          <p:cNvPr id="5" name="Tijdelijke aanduiding voor voettekst 4"/>
          <p:cNvSpPr>
            <a:spLocks noGrp="1"/>
          </p:cNvSpPr>
          <p:nvPr>
            <p:ph type="ftr" sz="quarter" idx="11"/>
          </p:nvPr>
        </p:nvSpPr>
        <p:spPr/>
        <p:txBody>
          <a:bodyPr/>
          <a:lstStyle>
            <a:lvl1pPr>
              <a:defRPr/>
            </a:lvl1pPr>
          </a:lstStyle>
          <a:p>
            <a:pPr>
              <a:defRPr/>
            </a:pPr>
            <a:endParaRPr lang="nl-BE"/>
          </a:p>
        </p:txBody>
      </p:sp>
      <p:sp>
        <p:nvSpPr>
          <p:cNvPr id="7" name="Tijdelijke aanduiding voor dianummer 5"/>
          <p:cNvSpPr>
            <a:spLocks noGrp="1"/>
          </p:cNvSpPr>
          <p:nvPr>
            <p:ph type="sldNum" sz="quarter" idx="12"/>
          </p:nvPr>
        </p:nvSpPr>
        <p:spPr/>
        <p:txBody>
          <a:bodyPr/>
          <a:lstStyle>
            <a:lvl1pPr>
              <a:defRPr/>
            </a:lvl1pPr>
          </a:lstStyle>
          <a:p>
            <a:pPr>
              <a:defRPr/>
            </a:pPr>
            <a:fld id="{C8463BDE-0215-48D9-8AA3-B01AC54628AB}" type="slidenum">
              <a:rPr lang="nl-BE"/>
              <a:pPr>
                <a:defRPr/>
              </a:pPr>
              <a:t>‹nr.›</a:t>
            </a:fld>
            <a:endParaRPr lang="nl-BE" dirty="0"/>
          </a:p>
        </p:txBody>
      </p:sp>
    </p:spTree>
    <p:extLst>
      <p:ext uri="{BB962C8B-B14F-4D97-AF65-F5344CB8AC3E}">
        <p14:creationId xmlns:p14="http://schemas.microsoft.com/office/powerpoint/2010/main" val="1839041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ekop">
    <p:spTree>
      <p:nvGrpSpPr>
        <p:cNvPr id="1" name=""/>
        <p:cNvGrpSpPr/>
        <p:nvPr/>
      </p:nvGrpSpPr>
      <p:grpSpPr>
        <a:xfrm>
          <a:off x="0" y="0"/>
          <a:ext cx="0" cy="0"/>
          <a:chOff x="0" y="0"/>
          <a:chExt cx="0" cy="0"/>
        </a:xfrm>
      </p:grpSpPr>
      <p:sp>
        <p:nvSpPr>
          <p:cNvPr id="4" name="Rechthoek 3"/>
          <p:cNvSpPr/>
          <p:nvPr userDrawn="1"/>
        </p:nvSpPr>
        <p:spPr>
          <a:xfrm>
            <a:off x="0" y="0"/>
            <a:ext cx="9144000" cy="6408738"/>
          </a:xfrm>
          <a:prstGeom prst="rect">
            <a:avLst/>
          </a:prstGeom>
          <a:gradFill flip="none" rotWithShape="1">
            <a:gsLst>
              <a:gs pos="100000">
                <a:srgbClr val="116E8A"/>
              </a:gs>
              <a:gs pos="100000">
                <a:srgbClr val="116E8A"/>
              </a:gs>
              <a:gs pos="100000">
                <a:srgbClr val="116E8A"/>
              </a:gs>
              <a:gs pos="100000">
                <a:srgbClr val="116E8A"/>
              </a:gs>
              <a:gs pos="100000">
                <a:srgbClr val="177E9D"/>
              </a:gs>
              <a:gs pos="100000">
                <a:srgbClr val="116E8A"/>
              </a:gs>
              <a:gs pos="100000">
                <a:schemeClr val="accent1">
                  <a:tint val="44500"/>
                  <a:satMod val="160000"/>
                </a:schemeClr>
              </a:gs>
              <a:gs pos="0">
                <a:srgbClr val="1D8DB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pic>
        <p:nvPicPr>
          <p:cNvPr id="5" name="Afbeelding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61238" y="6011863"/>
            <a:ext cx="15128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197225"/>
            <a:ext cx="3300413" cy="320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el 1"/>
          <p:cNvSpPr>
            <a:spLocks noGrp="1"/>
          </p:cNvSpPr>
          <p:nvPr>
            <p:ph type="ctrTitle"/>
          </p:nvPr>
        </p:nvSpPr>
        <p:spPr>
          <a:xfrm>
            <a:off x="3780000" y="2304000"/>
            <a:ext cx="5094000" cy="1800200"/>
          </a:xfrm>
        </p:spPr>
        <p:txBody>
          <a:bodyPr>
            <a:noAutofit/>
          </a:bodyPr>
          <a:lstStyle>
            <a:lvl1pPr>
              <a:defRPr sz="4000">
                <a:solidFill>
                  <a:schemeClr val="bg1"/>
                </a:solidFill>
              </a:defRPr>
            </a:lvl1pPr>
          </a:lstStyle>
          <a:p>
            <a:r>
              <a:rPr lang="nl-NL" smtClean="0"/>
              <a:t>Klik om de stijl te bewerken</a:t>
            </a:r>
            <a:endParaRPr lang="nl-BE" dirty="0"/>
          </a:p>
        </p:txBody>
      </p:sp>
      <p:sp>
        <p:nvSpPr>
          <p:cNvPr id="10" name="Ondertitel 2"/>
          <p:cNvSpPr>
            <a:spLocks noGrp="1"/>
          </p:cNvSpPr>
          <p:nvPr>
            <p:ph type="subTitle" idx="1"/>
          </p:nvPr>
        </p:nvSpPr>
        <p:spPr>
          <a:xfrm>
            <a:off x="3780000" y="4419108"/>
            <a:ext cx="5094000" cy="1080000"/>
          </a:xfrm>
        </p:spPr>
        <p:txBody>
          <a:bodyPr/>
          <a:lstStyle>
            <a:lvl1pPr marL="0" indent="0" algn="l">
              <a:spcBef>
                <a:spcPts val="0"/>
              </a:spcBef>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BE" dirty="0"/>
          </a:p>
        </p:txBody>
      </p:sp>
    </p:spTree>
    <p:extLst>
      <p:ext uri="{BB962C8B-B14F-4D97-AF65-F5344CB8AC3E}">
        <p14:creationId xmlns:p14="http://schemas.microsoft.com/office/powerpoint/2010/main" val="5860331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BE" dirty="0"/>
          </a:p>
        </p:txBody>
      </p:sp>
      <p:sp>
        <p:nvSpPr>
          <p:cNvPr id="3" name="Tijdelijke aanduiding voor inhoud 2"/>
          <p:cNvSpPr>
            <a:spLocks noGrp="1"/>
          </p:cNvSpPr>
          <p:nvPr>
            <p:ph sz="half" idx="1"/>
          </p:nvPr>
        </p:nvSpPr>
        <p:spPr>
          <a:xfrm>
            <a:off x="540000" y="1350000"/>
            <a:ext cx="4038600" cy="4428000"/>
          </a:xfrm>
        </p:spPr>
        <p:txBody>
          <a:bodyPr/>
          <a:lstStyle>
            <a:lvl1pPr>
              <a:defRPr sz="2400"/>
            </a:lvl1pPr>
            <a:lvl2pPr>
              <a:defRPr sz="2400"/>
            </a:lvl2pPr>
            <a:lvl3pPr>
              <a:defRPr sz="2000"/>
            </a:lvl3pPr>
            <a:lvl4pPr>
              <a:defRPr sz="1600"/>
            </a:lvl4pPr>
            <a:lvl5pPr marL="1435100" indent="-228600">
              <a:buFont typeface="Arial" pitchFamily="34" charset="0"/>
              <a:buChar char="-"/>
              <a:defRPr sz="1600">
                <a:solidFill>
                  <a:srgbClr val="00407A"/>
                </a:solidFill>
              </a:defRPr>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
        <p:nvSpPr>
          <p:cNvPr id="4" name="Tijdelijke aanduiding voor inhoud 3"/>
          <p:cNvSpPr>
            <a:spLocks noGrp="1"/>
          </p:cNvSpPr>
          <p:nvPr>
            <p:ph sz="half" idx="2"/>
          </p:nvPr>
        </p:nvSpPr>
        <p:spPr>
          <a:xfrm>
            <a:off x="4835400" y="1350000"/>
            <a:ext cx="4038600" cy="4428000"/>
          </a:xfrm>
        </p:spPr>
        <p:txBody>
          <a:bodyPr/>
          <a:lstStyle>
            <a:lvl1pPr>
              <a:defRPr sz="2400"/>
            </a:lvl1pPr>
            <a:lvl2pPr>
              <a:defRPr sz="2400"/>
            </a:lvl2pPr>
            <a:lvl3pPr>
              <a:defRPr sz="2000"/>
            </a:lvl3pPr>
            <a:lvl4pPr>
              <a:defRPr sz="1800"/>
            </a:lvl4pPr>
            <a:lvl5pPr marL="1435100" indent="-228600">
              <a:buFont typeface="Arial" pitchFamily="34" charset="0"/>
              <a:buChar char="-"/>
              <a:defRPr sz="1600">
                <a:solidFill>
                  <a:srgbClr val="00407A"/>
                </a:solidFill>
              </a:defRPr>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
        <p:nvSpPr>
          <p:cNvPr id="5" name="Tijdelijke aanduiding voor datum 3"/>
          <p:cNvSpPr>
            <a:spLocks noGrp="1"/>
          </p:cNvSpPr>
          <p:nvPr>
            <p:ph type="dt" sz="half" idx="10"/>
          </p:nvPr>
        </p:nvSpPr>
        <p:spPr/>
        <p:txBody>
          <a:bodyPr/>
          <a:lstStyle>
            <a:lvl1pPr>
              <a:defRPr/>
            </a:lvl1pPr>
          </a:lstStyle>
          <a:p>
            <a:pPr>
              <a:defRPr/>
            </a:pPr>
            <a:fld id="{6A05A914-67C2-47BC-914D-9B5076188C29}" type="datetimeFigureOut">
              <a:rPr lang="nl-BE"/>
              <a:pPr>
                <a:defRPr/>
              </a:pPr>
              <a:t>6/09/2015</a:t>
            </a:fld>
            <a:endParaRPr lang="nl-BE" dirty="0"/>
          </a:p>
        </p:txBody>
      </p:sp>
      <p:sp>
        <p:nvSpPr>
          <p:cNvPr id="6" name="Tijdelijke aanduiding voor voettekst 4"/>
          <p:cNvSpPr>
            <a:spLocks noGrp="1"/>
          </p:cNvSpPr>
          <p:nvPr>
            <p:ph type="ftr" sz="quarter" idx="11"/>
          </p:nvPr>
        </p:nvSpPr>
        <p:spPr/>
        <p:txBody>
          <a:bodyPr/>
          <a:lstStyle>
            <a:lvl1pPr>
              <a:defRPr/>
            </a:lvl1pPr>
          </a:lstStyle>
          <a:p>
            <a:pPr>
              <a:defRPr/>
            </a:pPr>
            <a:endParaRPr lang="nl-BE"/>
          </a:p>
        </p:txBody>
      </p:sp>
      <p:sp>
        <p:nvSpPr>
          <p:cNvPr id="7" name="Tijdelijke aanduiding voor dianummer 5"/>
          <p:cNvSpPr>
            <a:spLocks noGrp="1"/>
          </p:cNvSpPr>
          <p:nvPr>
            <p:ph type="sldNum" sz="quarter" idx="12"/>
          </p:nvPr>
        </p:nvSpPr>
        <p:spPr/>
        <p:txBody>
          <a:bodyPr/>
          <a:lstStyle>
            <a:lvl1pPr>
              <a:defRPr/>
            </a:lvl1pPr>
          </a:lstStyle>
          <a:p>
            <a:pPr>
              <a:defRPr/>
            </a:pPr>
            <a:fld id="{796817D3-C2DE-4A4A-BF37-1AD4EE434465}" type="slidenum">
              <a:rPr lang="nl-BE"/>
              <a:pPr>
                <a:defRPr/>
              </a:pPr>
              <a:t>‹nr.›</a:t>
            </a:fld>
            <a:endParaRPr lang="nl-BE" dirty="0"/>
          </a:p>
        </p:txBody>
      </p:sp>
    </p:spTree>
    <p:extLst>
      <p:ext uri="{BB962C8B-B14F-4D97-AF65-F5344CB8AC3E}">
        <p14:creationId xmlns:p14="http://schemas.microsoft.com/office/powerpoint/2010/main" val="18557675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BE" dirty="0"/>
          </a:p>
        </p:txBody>
      </p:sp>
      <p:sp>
        <p:nvSpPr>
          <p:cNvPr id="3" name="Tijdelijke aanduiding voor tekst 2"/>
          <p:cNvSpPr>
            <a:spLocks noGrp="1"/>
          </p:cNvSpPr>
          <p:nvPr>
            <p:ph type="body" idx="1"/>
          </p:nvPr>
        </p:nvSpPr>
        <p:spPr>
          <a:xfrm>
            <a:off x="540000" y="1350000"/>
            <a:ext cx="4040188" cy="639762"/>
          </a:xfrm>
        </p:spPr>
        <p:txBody>
          <a:bodyPr anchor="b"/>
          <a:lstStyle>
            <a:lvl1pPr marL="0" indent="0">
              <a:buNone/>
              <a:defRPr sz="2400" b="1">
                <a:solidFill>
                  <a:srgbClr val="00407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540000" y="1991922"/>
            <a:ext cx="4040188" cy="3798000"/>
          </a:xfrm>
        </p:spPr>
        <p:txBody>
          <a:bodyPr/>
          <a:lstStyle>
            <a:lvl1pPr>
              <a:defRPr sz="2400"/>
            </a:lvl1pPr>
            <a:lvl2pPr>
              <a:defRPr sz="2000"/>
            </a:lvl2pPr>
            <a:lvl3pPr>
              <a:defRPr sz="2000"/>
            </a:lvl3pPr>
            <a:lvl4pPr>
              <a:defRPr sz="1600"/>
            </a:lvl4pPr>
            <a:lvl5pPr marL="1435100" indent="-180000">
              <a:buFont typeface="Arial" pitchFamily="34" charset="0"/>
              <a:buChar char="-"/>
              <a:defRPr sz="1600">
                <a:solidFill>
                  <a:srgbClr val="00407A"/>
                </a:solidFill>
              </a:defRPr>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
        <p:nvSpPr>
          <p:cNvPr id="5" name="Tijdelijke aanduiding voor tekst 4"/>
          <p:cNvSpPr>
            <a:spLocks noGrp="1"/>
          </p:cNvSpPr>
          <p:nvPr>
            <p:ph type="body" sz="quarter" idx="3"/>
          </p:nvPr>
        </p:nvSpPr>
        <p:spPr>
          <a:xfrm>
            <a:off x="4824000" y="1350000"/>
            <a:ext cx="4039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824000" y="1991922"/>
            <a:ext cx="4039200" cy="3798000"/>
          </a:xfrm>
        </p:spPr>
        <p:txBody>
          <a:bodyPr/>
          <a:lstStyle>
            <a:lvl1pPr>
              <a:defRPr sz="2400"/>
            </a:lvl1pPr>
            <a:lvl2pPr>
              <a:defRPr sz="2000"/>
            </a:lvl2pPr>
            <a:lvl3pPr>
              <a:defRPr sz="2000"/>
            </a:lvl3pPr>
            <a:lvl4pPr>
              <a:defRPr sz="1600"/>
            </a:lvl4pPr>
            <a:lvl5pPr marL="1584325" indent="-285750">
              <a:buFont typeface="Arial" pitchFamily="34" charset="0"/>
              <a:buChar char="-"/>
              <a:defRPr lang="nl-BE" sz="1600" kern="1200" dirty="0">
                <a:solidFill>
                  <a:srgbClr val="00407A"/>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
        <p:nvSpPr>
          <p:cNvPr id="7" name="Tijdelijke aanduiding voor datum 3"/>
          <p:cNvSpPr>
            <a:spLocks noGrp="1"/>
          </p:cNvSpPr>
          <p:nvPr>
            <p:ph type="dt" sz="half" idx="10"/>
          </p:nvPr>
        </p:nvSpPr>
        <p:spPr/>
        <p:txBody>
          <a:bodyPr/>
          <a:lstStyle>
            <a:lvl1pPr>
              <a:defRPr/>
            </a:lvl1pPr>
          </a:lstStyle>
          <a:p>
            <a:pPr>
              <a:defRPr/>
            </a:pPr>
            <a:fld id="{1CE1AE46-A17D-456A-801F-35F809A32D84}" type="datetimeFigureOut">
              <a:rPr lang="nl-BE"/>
              <a:pPr>
                <a:defRPr/>
              </a:pPr>
              <a:t>6/09/2015</a:t>
            </a:fld>
            <a:endParaRPr lang="nl-BE" dirty="0"/>
          </a:p>
        </p:txBody>
      </p:sp>
      <p:sp>
        <p:nvSpPr>
          <p:cNvPr id="8" name="Tijdelijke aanduiding voor voettekst 4"/>
          <p:cNvSpPr>
            <a:spLocks noGrp="1"/>
          </p:cNvSpPr>
          <p:nvPr>
            <p:ph type="ftr" sz="quarter" idx="11"/>
          </p:nvPr>
        </p:nvSpPr>
        <p:spPr/>
        <p:txBody>
          <a:bodyPr/>
          <a:lstStyle>
            <a:lvl1pPr>
              <a:defRPr/>
            </a:lvl1pPr>
          </a:lstStyle>
          <a:p>
            <a:pPr>
              <a:defRPr/>
            </a:pPr>
            <a:endParaRPr lang="nl-BE"/>
          </a:p>
        </p:txBody>
      </p:sp>
      <p:sp>
        <p:nvSpPr>
          <p:cNvPr id="9" name="Tijdelijke aanduiding voor dianummer 5"/>
          <p:cNvSpPr>
            <a:spLocks noGrp="1"/>
          </p:cNvSpPr>
          <p:nvPr>
            <p:ph type="sldNum" sz="quarter" idx="12"/>
          </p:nvPr>
        </p:nvSpPr>
        <p:spPr/>
        <p:txBody>
          <a:bodyPr/>
          <a:lstStyle>
            <a:lvl1pPr>
              <a:defRPr/>
            </a:lvl1pPr>
          </a:lstStyle>
          <a:p>
            <a:pPr>
              <a:defRPr/>
            </a:pPr>
            <a:fld id="{7540DAE8-BADF-45D7-86A5-7841D0EE2113}" type="slidenum">
              <a:rPr lang="nl-BE"/>
              <a:pPr>
                <a:defRPr/>
              </a:pPr>
              <a:t>‹nr.›</a:t>
            </a:fld>
            <a:endParaRPr lang="nl-BE" dirty="0"/>
          </a:p>
        </p:txBody>
      </p:sp>
    </p:spTree>
    <p:extLst>
      <p:ext uri="{BB962C8B-B14F-4D97-AF65-F5344CB8AC3E}">
        <p14:creationId xmlns:p14="http://schemas.microsoft.com/office/powerpoint/2010/main" val="21373184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BE" dirty="0"/>
          </a:p>
        </p:txBody>
      </p:sp>
      <p:sp>
        <p:nvSpPr>
          <p:cNvPr id="3" name="Tijdelijke aanduiding voor datum 3"/>
          <p:cNvSpPr>
            <a:spLocks noGrp="1"/>
          </p:cNvSpPr>
          <p:nvPr>
            <p:ph type="dt" sz="half" idx="10"/>
          </p:nvPr>
        </p:nvSpPr>
        <p:spPr/>
        <p:txBody>
          <a:bodyPr/>
          <a:lstStyle>
            <a:lvl1pPr>
              <a:defRPr/>
            </a:lvl1pPr>
          </a:lstStyle>
          <a:p>
            <a:pPr>
              <a:defRPr/>
            </a:pPr>
            <a:fld id="{2B9E1B91-5D3B-43CB-A894-12B896F61FE3}" type="datetimeFigureOut">
              <a:rPr lang="nl-BE"/>
              <a:pPr>
                <a:defRPr/>
              </a:pPr>
              <a:t>6/09/2015</a:t>
            </a:fld>
            <a:endParaRPr lang="nl-BE" dirty="0"/>
          </a:p>
        </p:txBody>
      </p:sp>
      <p:sp>
        <p:nvSpPr>
          <p:cNvPr id="4" name="Tijdelijke aanduiding voor voettekst 4"/>
          <p:cNvSpPr>
            <a:spLocks noGrp="1"/>
          </p:cNvSpPr>
          <p:nvPr>
            <p:ph type="ftr" sz="quarter" idx="11"/>
          </p:nvPr>
        </p:nvSpPr>
        <p:spPr/>
        <p:txBody>
          <a:bodyPr/>
          <a:lstStyle>
            <a:lvl1pPr>
              <a:defRPr/>
            </a:lvl1pPr>
          </a:lstStyle>
          <a:p>
            <a:pPr>
              <a:defRPr/>
            </a:pPr>
            <a:endParaRPr lang="nl-BE"/>
          </a:p>
        </p:txBody>
      </p:sp>
      <p:sp>
        <p:nvSpPr>
          <p:cNvPr id="5" name="Tijdelijke aanduiding voor dianummer 5"/>
          <p:cNvSpPr>
            <a:spLocks noGrp="1"/>
          </p:cNvSpPr>
          <p:nvPr>
            <p:ph type="sldNum" sz="quarter" idx="12"/>
          </p:nvPr>
        </p:nvSpPr>
        <p:spPr/>
        <p:txBody>
          <a:bodyPr/>
          <a:lstStyle>
            <a:lvl1pPr>
              <a:defRPr/>
            </a:lvl1pPr>
          </a:lstStyle>
          <a:p>
            <a:pPr>
              <a:defRPr/>
            </a:pPr>
            <a:fld id="{ECE6B8A5-E10C-4448-9A92-3EF7E0A827C0}" type="slidenum">
              <a:rPr lang="nl-BE"/>
              <a:pPr>
                <a:defRPr/>
              </a:pPr>
              <a:t>‹nr.›</a:t>
            </a:fld>
            <a:endParaRPr lang="nl-BE" dirty="0"/>
          </a:p>
        </p:txBody>
      </p:sp>
    </p:spTree>
    <p:extLst>
      <p:ext uri="{BB962C8B-B14F-4D97-AF65-F5344CB8AC3E}">
        <p14:creationId xmlns:p14="http://schemas.microsoft.com/office/powerpoint/2010/main" val="35340733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21C950DD-31AF-4881-A778-7CCA72E241B5}" type="datetimeFigureOut">
              <a:rPr lang="nl-BE"/>
              <a:pPr>
                <a:defRPr/>
              </a:pPr>
              <a:t>6/09/2015</a:t>
            </a:fld>
            <a:endParaRPr lang="nl-BE" dirty="0"/>
          </a:p>
        </p:txBody>
      </p:sp>
      <p:sp>
        <p:nvSpPr>
          <p:cNvPr id="3" name="Tijdelijke aanduiding voor voettekst 4"/>
          <p:cNvSpPr>
            <a:spLocks noGrp="1"/>
          </p:cNvSpPr>
          <p:nvPr>
            <p:ph type="ftr" sz="quarter" idx="11"/>
          </p:nvPr>
        </p:nvSpPr>
        <p:spPr/>
        <p:txBody>
          <a:bodyPr/>
          <a:lstStyle>
            <a:lvl1pPr>
              <a:defRPr/>
            </a:lvl1pPr>
          </a:lstStyle>
          <a:p>
            <a:pPr>
              <a:defRPr/>
            </a:pPr>
            <a:endParaRPr lang="nl-BE"/>
          </a:p>
        </p:txBody>
      </p:sp>
      <p:sp>
        <p:nvSpPr>
          <p:cNvPr id="4" name="Tijdelijke aanduiding voor dianummer 5"/>
          <p:cNvSpPr>
            <a:spLocks noGrp="1"/>
          </p:cNvSpPr>
          <p:nvPr>
            <p:ph type="sldNum" sz="quarter" idx="12"/>
          </p:nvPr>
        </p:nvSpPr>
        <p:spPr/>
        <p:txBody>
          <a:bodyPr/>
          <a:lstStyle>
            <a:lvl1pPr>
              <a:defRPr/>
            </a:lvl1pPr>
          </a:lstStyle>
          <a:p>
            <a:pPr>
              <a:defRPr/>
            </a:pPr>
            <a:fld id="{F21663EB-5361-408B-83B6-6744C10F583B}" type="slidenum">
              <a:rPr lang="nl-BE"/>
              <a:pPr>
                <a:defRPr/>
              </a:pPr>
              <a:t>‹nr.›</a:t>
            </a:fld>
            <a:endParaRPr lang="nl-BE" dirty="0"/>
          </a:p>
        </p:txBody>
      </p:sp>
    </p:spTree>
    <p:extLst>
      <p:ext uri="{BB962C8B-B14F-4D97-AF65-F5344CB8AC3E}">
        <p14:creationId xmlns:p14="http://schemas.microsoft.com/office/powerpoint/2010/main" val="26159959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540000" y="540000"/>
            <a:ext cx="3008313" cy="895100"/>
          </a:xfrm>
        </p:spPr>
        <p:txBody>
          <a:bodyPr anchor="t"/>
          <a:lstStyle>
            <a:lvl1pPr algn="l">
              <a:defRPr sz="2000" b="1"/>
            </a:lvl1pPr>
          </a:lstStyle>
          <a:p>
            <a:r>
              <a:rPr lang="nl-NL" smtClean="0"/>
              <a:t>Klik om de stijl te bewerken</a:t>
            </a:r>
            <a:endParaRPr lang="nl-BE" dirty="0"/>
          </a:p>
        </p:txBody>
      </p:sp>
      <p:sp>
        <p:nvSpPr>
          <p:cNvPr id="3" name="Tijdelijke aanduiding voor inhoud 2"/>
          <p:cNvSpPr>
            <a:spLocks noGrp="1"/>
          </p:cNvSpPr>
          <p:nvPr>
            <p:ph idx="1"/>
          </p:nvPr>
        </p:nvSpPr>
        <p:spPr>
          <a:xfrm>
            <a:off x="3761909" y="540000"/>
            <a:ext cx="5105139" cy="5256000"/>
          </a:xfrm>
        </p:spPr>
        <p:txBody>
          <a:bodyPr/>
          <a:lstStyle>
            <a:lvl1pPr>
              <a:defRPr sz="2400"/>
            </a:lvl1pPr>
            <a:lvl2pPr>
              <a:defRPr sz="2400"/>
            </a:lvl2pPr>
            <a:lvl3pPr>
              <a:defRPr sz="2000"/>
            </a:lvl3pPr>
            <a:lvl4pPr>
              <a:defRPr sz="1600"/>
            </a:lvl4pPr>
            <a:lvl5pPr marL="1435100" indent="-228600">
              <a:buFont typeface="Arial" pitchFamily="34" charset="0"/>
              <a:buChar char="-"/>
              <a:tabLst/>
              <a:defRPr sz="1600">
                <a:solidFill>
                  <a:srgbClr val="00407A"/>
                </a:solidFill>
              </a:defRPr>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
        <p:nvSpPr>
          <p:cNvPr id="4" name="Tijdelijke aanduiding voor tekst 3"/>
          <p:cNvSpPr>
            <a:spLocks noGrp="1"/>
          </p:cNvSpPr>
          <p:nvPr>
            <p:ph type="body" sz="half" idx="2"/>
          </p:nvPr>
        </p:nvSpPr>
        <p:spPr>
          <a:xfrm>
            <a:off x="539552" y="1435101"/>
            <a:ext cx="3008313" cy="4356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C2D1C76B-793A-40FB-B4AA-A20528F7191C}" type="datetimeFigureOut">
              <a:rPr lang="nl-BE"/>
              <a:pPr>
                <a:defRPr/>
              </a:pPr>
              <a:t>6/09/2015</a:t>
            </a:fld>
            <a:endParaRPr lang="nl-BE" dirty="0"/>
          </a:p>
        </p:txBody>
      </p:sp>
      <p:sp>
        <p:nvSpPr>
          <p:cNvPr id="6" name="Tijdelijke aanduiding voor voettekst 4"/>
          <p:cNvSpPr>
            <a:spLocks noGrp="1"/>
          </p:cNvSpPr>
          <p:nvPr>
            <p:ph type="ftr" sz="quarter" idx="11"/>
          </p:nvPr>
        </p:nvSpPr>
        <p:spPr/>
        <p:txBody>
          <a:bodyPr/>
          <a:lstStyle>
            <a:lvl1pPr>
              <a:defRPr/>
            </a:lvl1pPr>
          </a:lstStyle>
          <a:p>
            <a:pPr>
              <a:defRPr/>
            </a:pPr>
            <a:endParaRPr lang="nl-BE"/>
          </a:p>
        </p:txBody>
      </p:sp>
      <p:sp>
        <p:nvSpPr>
          <p:cNvPr id="7" name="Tijdelijke aanduiding voor dianummer 5"/>
          <p:cNvSpPr>
            <a:spLocks noGrp="1"/>
          </p:cNvSpPr>
          <p:nvPr>
            <p:ph type="sldNum" sz="quarter" idx="12"/>
          </p:nvPr>
        </p:nvSpPr>
        <p:spPr/>
        <p:txBody>
          <a:bodyPr/>
          <a:lstStyle>
            <a:lvl1pPr>
              <a:defRPr/>
            </a:lvl1pPr>
          </a:lstStyle>
          <a:p>
            <a:pPr>
              <a:defRPr/>
            </a:pPr>
            <a:fld id="{7D659D87-43A9-4C81-9D2F-64CE2405A9D6}" type="slidenum">
              <a:rPr lang="nl-BE"/>
              <a:pPr>
                <a:defRPr/>
              </a:pPr>
              <a:t>‹nr.›</a:t>
            </a:fld>
            <a:endParaRPr lang="nl-BE" dirty="0"/>
          </a:p>
        </p:txBody>
      </p:sp>
    </p:spTree>
    <p:extLst>
      <p:ext uri="{BB962C8B-B14F-4D97-AF65-F5344CB8AC3E}">
        <p14:creationId xmlns:p14="http://schemas.microsoft.com/office/powerpoint/2010/main" val="18697869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540000" y="4788000"/>
            <a:ext cx="8334000" cy="540000"/>
          </a:xfrm>
        </p:spPr>
        <p:txBody>
          <a:bodyPr anchor="t">
            <a:noAutofit/>
          </a:bodyPr>
          <a:lstStyle>
            <a:lvl1pPr algn="l">
              <a:defRPr sz="2000" b="1"/>
            </a:lvl1pPr>
          </a:lstStyle>
          <a:p>
            <a:r>
              <a:rPr lang="nl-NL" smtClean="0"/>
              <a:t>Klik om de stijl te bewerken</a:t>
            </a:r>
            <a:endParaRPr lang="nl-BE" dirty="0"/>
          </a:p>
        </p:txBody>
      </p:sp>
      <p:sp>
        <p:nvSpPr>
          <p:cNvPr id="3" name="Tijdelijke aanduiding voor afbeelding 2"/>
          <p:cNvSpPr>
            <a:spLocks noGrp="1"/>
          </p:cNvSpPr>
          <p:nvPr>
            <p:ph type="pic" idx="1"/>
          </p:nvPr>
        </p:nvSpPr>
        <p:spPr>
          <a:xfrm>
            <a:off x="540000" y="540000"/>
            <a:ext cx="8334000" cy="4114800"/>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BE" noProof="0" dirty="0"/>
          </a:p>
        </p:txBody>
      </p:sp>
      <p:sp>
        <p:nvSpPr>
          <p:cNvPr id="4" name="Tijdelijke aanduiding voor tekst 3"/>
          <p:cNvSpPr>
            <a:spLocks noGrp="1"/>
          </p:cNvSpPr>
          <p:nvPr>
            <p:ph type="body" sz="half" idx="2"/>
          </p:nvPr>
        </p:nvSpPr>
        <p:spPr>
          <a:xfrm>
            <a:off x="540000" y="5445224"/>
            <a:ext cx="8334000" cy="360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ianummer 6"/>
          <p:cNvSpPr>
            <a:spLocks noGrp="1"/>
          </p:cNvSpPr>
          <p:nvPr>
            <p:ph type="sldNum" sz="quarter" idx="10"/>
          </p:nvPr>
        </p:nvSpPr>
        <p:spPr/>
        <p:txBody>
          <a:bodyPr/>
          <a:lstStyle>
            <a:lvl1pPr>
              <a:defRPr/>
            </a:lvl1pPr>
          </a:lstStyle>
          <a:p>
            <a:pPr>
              <a:defRPr/>
            </a:pPr>
            <a:fld id="{37110D7F-63EB-4014-97E5-2B4743F0BBB6}" type="slidenum">
              <a:rPr lang="nl-BE"/>
              <a:pPr>
                <a:defRPr/>
              </a:pPr>
              <a:t>‹nr.›</a:t>
            </a:fld>
            <a:endParaRPr lang="nl-BE" dirty="0"/>
          </a:p>
        </p:txBody>
      </p:sp>
      <p:sp>
        <p:nvSpPr>
          <p:cNvPr id="6" name="Tijdelijke aanduiding voor voettekst 3"/>
          <p:cNvSpPr>
            <a:spLocks noGrp="1"/>
          </p:cNvSpPr>
          <p:nvPr>
            <p:ph type="ftr" sz="quarter" idx="11"/>
          </p:nvPr>
        </p:nvSpPr>
        <p:spPr/>
        <p:txBody>
          <a:bodyPr/>
          <a:lstStyle>
            <a:lvl1pPr>
              <a:defRPr/>
            </a:lvl1pPr>
          </a:lstStyle>
          <a:p>
            <a:pPr>
              <a:defRPr/>
            </a:pPr>
            <a:endParaRPr lang="nl-BE"/>
          </a:p>
        </p:txBody>
      </p:sp>
      <p:sp>
        <p:nvSpPr>
          <p:cNvPr id="7" name="Tijdelijke aanduiding voor datum 4"/>
          <p:cNvSpPr>
            <a:spLocks noGrp="1"/>
          </p:cNvSpPr>
          <p:nvPr>
            <p:ph type="dt" sz="half" idx="12"/>
          </p:nvPr>
        </p:nvSpPr>
        <p:spPr>
          <a:xfrm>
            <a:off x="539750" y="6048375"/>
            <a:ext cx="936625" cy="287338"/>
          </a:xfrm>
        </p:spPr>
        <p:txBody>
          <a:bodyPr/>
          <a:lstStyle>
            <a:lvl1pPr>
              <a:defRPr/>
            </a:lvl1pPr>
          </a:lstStyle>
          <a:p>
            <a:pPr>
              <a:defRPr/>
            </a:pPr>
            <a:fld id="{2A1274D8-16A2-478A-BAEE-3E4D3F65C392}" type="datetimeFigureOut">
              <a:rPr lang="nl-BE"/>
              <a:pPr>
                <a:defRPr/>
              </a:pPr>
              <a:t>6/09/2015</a:t>
            </a:fld>
            <a:endParaRPr lang="nl-BE" dirty="0"/>
          </a:p>
        </p:txBody>
      </p:sp>
    </p:spTree>
    <p:extLst>
      <p:ext uri="{BB962C8B-B14F-4D97-AF65-F5344CB8AC3E}">
        <p14:creationId xmlns:p14="http://schemas.microsoft.com/office/powerpoint/2010/main" val="459392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aseline="0">
                <a:solidFill>
                  <a:srgbClr val="52BDEC"/>
                </a:solidFill>
              </a:defRPr>
            </a:lvl1pPr>
          </a:lstStyle>
          <a:p>
            <a:r>
              <a:rPr lang="nl-NL" smtClean="0"/>
              <a:t>Klik om de stijl te bewerken</a:t>
            </a:r>
            <a:endParaRPr lang="nl-BE" dirty="0"/>
          </a:p>
        </p:txBody>
      </p:sp>
      <p:sp>
        <p:nvSpPr>
          <p:cNvPr id="6" name="Tijdelijke aanduiding voor tekst 2"/>
          <p:cNvSpPr>
            <a:spLocks noGrp="1"/>
          </p:cNvSpPr>
          <p:nvPr>
            <p:ph idx="1"/>
          </p:nvPr>
        </p:nvSpPr>
        <p:spPr>
          <a:xfrm>
            <a:off x="540000" y="1349999"/>
            <a:ext cx="8334000" cy="4428000"/>
          </a:xfrm>
          <a:prstGeom prst="rect">
            <a:avLst/>
          </a:prstGeom>
        </p:spPr>
        <p:txBody>
          <a:bodyPr rtlCol="0">
            <a:noAutofit/>
          </a:bodyPr>
          <a:lstStyle>
            <a:lvl1pPr>
              <a:defRPr/>
            </a:lvl1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
        <p:nvSpPr>
          <p:cNvPr id="4" name="Tijdelijke aanduiding voor datum 3"/>
          <p:cNvSpPr>
            <a:spLocks noGrp="1"/>
          </p:cNvSpPr>
          <p:nvPr>
            <p:ph type="dt" sz="half" idx="10"/>
          </p:nvPr>
        </p:nvSpPr>
        <p:spPr/>
        <p:txBody>
          <a:bodyPr/>
          <a:lstStyle>
            <a:lvl1pPr>
              <a:defRPr/>
            </a:lvl1pPr>
          </a:lstStyle>
          <a:p>
            <a:pPr>
              <a:defRPr/>
            </a:pPr>
            <a:fld id="{FE6BF0D8-BE9B-41D3-BAAE-287CA11E649E}" type="datetimeFigureOut">
              <a:rPr lang="nl-BE"/>
              <a:pPr>
                <a:defRPr/>
              </a:pPr>
              <a:t>6/09/2015</a:t>
            </a:fld>
            <a:endParaRPr lang="nl-BE" dirty="0"/>
          </a:p>
        </p:txBody>
      </p:sp>
      <p:sp>
        <p:nvSpPr>
          <p:cNvPr id="5" name="Tijdelijke aanduiding voor voettekst 4"/>
          <p:cNvSpPr>
            <a:spLocks noGrp="1"/>
          </p:cNvSpPr>
          <p:nvPr>
            <p:ph type="ftr" sz="quarter" idx="11"/>
          </p:nvPr>
        </p:nvSpPr>
        <p:spPr/>
        <p:txBody>
          <a:bodyPr/>
          <a:lstStyle>
            <a:lvl1pPr>
              <a:defRPr/>
            </a:lvl1pPr>
          </a:lstStyle>
          <a:p>
            <a:pPr>
              <a:defRPr/>
            </a:pPr>
            <a:endParaRPr lang="nl-BE"/>
          </a:p>
        </p:txBody>
      </p:sp>
      <p:sp>
        <p:nvSpPr>
          <p:cNvPr id="7" name="Tijdelijke aanduiding voor dianummer 5"/>
          <p:cNvSpPr>
            <a:spLocks noGrp="1"/>
          </p:cNvSpPr>
          <p:nvPr>
            <p:ph type="sldNum" sz="quarter" idx="12"/>
          </p:nvPr>
        </p:nvSpPr>
        <p:spPr/>
        <p:txBody>
          <a:bodyPr/>
          <a:lstStyle>
            <a:lvl1pPr>
              <a:defRPr/>
            </a:lvl1pPr>
          </a:lstStyle>
          <a:p>
            <a:pPr>
              <a:defRPr/>
            </a:pPr>
            <a:fld id="{1ED0F349-7774-407F-A961-008C9D746A35}" type="slidenum">
              <a:rPr lang="nl-BE"/>
              <a:pPr>
                <a:defRPr/>
              </a:pPr>
              <a:t>‹nr.›</a:t>
            </a:fld>
            <a:endParaRPr lang="nl-BE" dirty="0"/>
          </a:p>
        </p:txBody>
      </p:sp>
    </p:spTree>
    <p:extLst>
      <p:ext uri="{BB962C8B-B14F-4D97-AF65-F5344CB8AC3E}">
        <p14:creationId xmlns:p14="http://schemas.microsoft.com/office/powerpoint/2010/main" val="1416172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ekop">
    <p:spTree>
      <p:nvGrpSpPr>
        <p:cNvPr id="1" name=""/>
        <p:cNvGrpSpPr/>
        <p:nvPr/>
      </p:nvGrpSpPr>
      <p:grpSpPr>
        <a:xfrm>
          <a:off x="0" y="0"/>
          <a:ext cx="0" cy="0"/>
          <a:chOff x="0" y="0"/>
          <a:chExt cx="0" cy="0"/>
        </a:xfrm>
      </p:grpSpPr>
      <p:sp>
        <p:nvSpPr>
          <p:cNvPr id="4" name="Rechthoek 3"/>
          <p:cNvSpPr/>
          <p:nvPr userDrawn="1"/>
        </p:nvSpPr>
        <p:spPr>
          <a:xfrm>
            <a:off x="0" y="0"/>
            <a:ext cx="9144000" cy="6408738"/>
          </a:xfrm>
          <a:prstGeom prst="rect">
            <a:avLst/>
          </a:prstGeom>
          <a:gradFill flip="none" rotWithShape="1">
            <a:gsLst>
              <a:gs pos="100000">
                <a:srgbClr val="116E8A"/>
              </a:gs>
              <a:gs pos="100000">
                <a:srgbClr val="116E8A"/>
              </a:gs>
              <a:gs pos="100000">
                <a:srgbClr val="116E8A"/>
              </a:gs>
              <a:gs pos="100000">
                <a:srgbClr val="116E8A"/>
              </a:gs>
              <a:gs pos="100000">
                <a:srgbClr val="177E9D"/>
              </a:gs>
              <a:gs pos="100000">
                <a:srgbClr val="116E8A"/>
              </a:gs>
              <a:gs pos="100000">
                <a:schemeClr val="accent1">
                  <a:tint val="44500"/>
                  <a:satMod val="160000"/>
                </a:schemeClr>
              </a:gs>
              <a:gs pos="0">
                <a:srgbClr val="1D8DB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pic>
        <p:nvPicPr>
          <p:cNvPr id="5" name="Afbeelding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61238" y="6011863"/>
            <a:ext cx="15128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197225"/>
            <a:ext cx="3300413" cy="320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el 1"/>
          <p:cNvSpPr>
            <a:spLocks noGrp="1"/>
          </p:cNvSpPr>
          <p:nvPr>
            <p:ph type="ctrTitle"/>
          </p:nvPr>
        </p:nvSpPr>
        <p:spPr>
          <a:xfrm>
            <a:off x="3780000" y="2304000"/>
            <a:ext cx="5094000" cy="1800200"/>
          </a:xfrm>
        </p:spPr>
        <p:txBody>
          <a:bodyPr>
            <a:noAutofit/>
          </a:bodyPr>
          <a:lstStyle>
            <a:lvl1pPr>
              <a:defRPr sz="4000">
                <a:solidFill>
                  <a:schemeClr val="bg1"/>
                </a:solidFill>
              </a:defRPr>
            </a:lvl1pPr>
          </a:lstStyle>
          <a:p>
            <a:r>
              <a:rPr lang="nl-NL" smtClean="0"/>
              <a:t>Klik om de stijl te bewerken</a:t>
            </a:r>
            <a:endParaRPr lang="nl-BE" dirty="0"/>
          </a:p>
        </p:txBody>
      </p:sp>
      <p:sp>
        <p:nvSpPr>
          <p:cNvPr id="10" name="Ondertitel 2"/>
          <p:cNvSpPr>
            <a:spLocks noGrp="1"/>
          </p:cNvSpPr>
          <p:nvPr>
            <p:ph type="subTitle" idx="1"/>
          </p:nvPr>
        </p:nvSpPr>
        <p:spPr>
          <a:xfrm>
            <a:off x="3780000" y="4419108"/>
            <a:ext cx="5094000" cy="1080000"/>
          </a:xfrm>
        </p:spPr>
        <p:txBody>
          <a:bodyPr/>
          <a:lstStyle>
            <a:lvl1pPr marL="0" indent="0" algn="l">
              <a:spcBef>
                <a:spcPts val="0"/>
              </a:spcBef>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BE" dirty="0"/>
          </a:p>
        </p:txBody>
      </p:sp>
    </p:spTree>
    <p:extLst>
      <p:ext uri="{BB962C8B-B14F-4D97-AF65-F5344CB8AC3E}">
        <p14:creationId xmlns:p14="http://schemas.microsoft.com/office/powerpoint/2010/main" val="178467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aseline="0">
                <a:solidFill>
                  <a:srgbClr val="52BDEC"/>
                </a:solidFill>
              </a:defRPr>
            </a:lvl1pPr>
          </a:lstStyle>
          <a:p>
            <a:r>
              <a:rPr lang="nl-NL" smtClean="0"/>
              <a:t>Klik om de stijl te bewerken</a:t>
            </a:r>
            <a:endParaRPr lang="nl-BE" dirty="0"/>
          </a:p>
        </p:txBody>
      </p:sp>
      <p:sp>
        <p:nvSpPr>
          <p:cNvPr id="3" name="Tijdelijke aanduiding voor inhoud 2"/>
          <p:cNvSpPr>
            <a:spLocks noGrp="1"/>
          </p:cNvSpPr>
          <p:nvPr>
            <p:ph sz="half" idx="1"/>
          </p:nvPr>
        </p:nvSpPr>
        <p:spPr>
          <a:xfrm>
            <a:off x="540000" y="1350000"/>
            <a:ext cx="4038600" cy="4428000"/>
          </a:xfrm>
        </p:spPr>
        <p:txBody>
          <a:bodyPr/>
          <a:lstStyle>
            <a:lvl1pPr>
              <a:defRPr sz="2400"/>
            </a:lvl1pPr>
            <a:lvl2pPr>
              <a:defRPr sz="2400"/>
            </a:lvl2pPr>
            <a:lvl3pPr>
              <a:defRPr sz="2000"/>
            </a:lvl3pPr>
            <a:lvl4pPr>
              <a:defRPr sz="1600"/>
            </a:lvl4pPr>
            <a:lvl5pPr marL="1435100" indent="-228600">
              <a:buFont typeface="Arial" pitchFamily="34" charset="0"/>
              <a:buChar char="-"/>
              <a:defRPr sz="1600">
                <a:solidFill>
                  <a:srgbClr val="00407A"/>
                </a:solidFill>
              </a:defRPr>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
        <p:nvSpPr>
          <p:cNvPr id="4" name="Tijdelijke aanduiding voor inhoud 3"/>
          <p:cNvSpPr>
            <a:spLocks noGrp="1"/>
          </p:cNvSpPr>
          <p:nvPr>
            <p:ph sz="half" idx="2"/>
          </p:nvPr>
        </p:nvSpPr>
        <p:spPr>
          <a:xfrm>
            <a:off x="4835400" y="1350000"/>
            <a:ext cx="4038600" cy="4428000"/>
          </a:xfrm>
        </p:spPr>
        <p:txBody>
          <a:bodyPr/>
          <a:lstStyle>
            <a:lvl1pPr>
              <a:defRPr sz="2400"/>
            </a:lvl1pPr>
            <a:lvl2pPr>
              <a:defRPr sz="2400"/>
            </a:lvl2pPr>
            <a:lvl3pPr>
              <a:defRPr sz="2000"/>
            </a:lvl3pPr>
            <a:lvl4pPr>
              <a:defRPr sz="1800"/>
            </a:lvl4pPr>
            <a:lvl5pPr marL="1435100" indent="-228600">
              <a:buFont typeface="Arial" pitchFamily="34" charset="0"/>
              <a:buChar char="-"/>
              <a:defRPr sz="1600">
                <a:solidFill>
                  <a:srgbClr val="00407A"/>
                </a:solidFill>
              </a:defRPr>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
        <p:nvSpPr>
          <p:cNvPr id="5" name="Tijdelijke aanduiding voor datum 3"/>
          <p:cNvSpPr>
            <a:spLocks noGrp="1"/>
          </p:cNvSpPr>
          <p:nvPr>
            <p:ph type="dt" sz="half" idx="10"/>
          </p:nvPr>
        </p:nvSpPr>
        <p:spPr/>
        <p:txBody>
          <a:bodyPr/>
          <a:lstStyle>
            <a:lvl1pPr>
              <a:defRPr/>
            </a:lvl1pPr>
          </a:lstStyle>
          <a:p>
            <a:pPr>
              <a:defRPr/>
            </a:pPr>
            <a:fld id="{6E0F77EE-9B0F-453D-AA66-DC7279B1A662}" type="datetimeFigureOut">
              <a:rPr lang="nl-BE"/>
              <a:pPr>
                <a:defRPr/>
              </a:pPr>
              <a:t>6/09/2015</a:t>
            </a:fld>
            <a:endParaRPr lang="nl-BE" dirty="0"/>
          </a:p>
        </p:txBody>
      </p:sp>
      <p:sp>
        <p:nvSpPr>
          <p:cNvPr id="6" name="Tijdelijke aanduiding voor voettekst 4"/>
          <p:cNvSpPr>
            <a:spLocks noGrp="1"/>
          </p:cNvSpPr>
          <p:nvPr>
            <p:ph type="ftr" sz="quarter" idx="11"/>
          </p:nvPr>
        </p:nvSpPr>
        <p:spPr/>
        <p:txBody>
          <a:bodyPr/>
          <a:lstStyle>
            <a:lvl1pPr>
              <a:defRPr/>
            </a:lvl1pPr>
          </a:lstStyle>
          <a:p>
            <a:pPr>
              <a:defRPr/>
            </a:pPr>
            <a:endParaRPr lang="nl-BE"/>
          </a:p>
        </p:txBody>
      </p:sp>
      <p:sp>
        <p:nvSpPr>
          <p:cNvPr id="7" name="Tijdelijke aanduiding voor dianummer 5"/>
          <p:cNvSpPr>
            <a:spLocks noGrp="1"/>
          </p:cNvSpPr>
          <p:nvPr>
            <p:ph type="sldNum" sz="quarter" idx="12"/>
          </p:nvPr>
        </p:nvSpPr>
        <p:spPr/>
        <p:txBody>
          <a:bodyPr/>
          <a:lstStyle>
            <a:lvl1pPr>
              <a:defRPr/>
            </a:lvl1pPr>
          </a:lstStyle>
          <a:p>
            <a:pPr>
              <a:defRPr/>
            </a:pPr>
            <a:fld id="{4896641C-753B-4E22-A9F8-F34BF78E89FA}" type="slidenum">
              <a:rPr lang="nl-BE"/>
              <a:pPr>
                <a:defRPr/>
              </a:pPr>
              <a:t>‹nr.›</a:t>
            </a:fld>
            <a:endParaRPr lang="nl-BE" dirty="0"/>
          </a:p>
        </p:txBody>
      </p:sp>
    </p:spTree>
    <p:extLst>
      <p:ext uri="{BB962C8B-B14F-4D97-AF65-F5344CB8AC3E}">
        <p14:creationId xmlns:p14="http://schemas.microsoft.com/office/powerpoint/2010/main" val="2976243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BE" dirty="0"/>
          </a:p>
        </p:txBody>
      </p:sp>
      <p:sp>
        <p:nvSpPr>
          <p:cNvPr id="3" name="Tijdelijke aanduiding voor tekst 2"/>
          <p:cNvSpPr>
            <a:spLocks noGrp="1"/>
          </p:cNvSpPr>
          <p:nvPr>
            <p:ph type="body" idx="1"/>
          </p:nvPr>
        </p:nvSpPr>
        <p:spPr>
          <a:xfrm>
            <a:off x="540000" y="1350000"/>
            <a:ext cx="4040188" cy="639762"/>
          </a:xfrm>
        </p:spPr>
        <p:txBody>
          <a:bodyPr anchor="b"/>
          <a:lstStyle>
            <a:lvl1pPr marL="0" indent="0">
              <a:buNone/>
              <a:defRPr sz="2400" b="1">
                <a:solidFill>
                  <a:srgbClr val="00407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540000" y="1991922"/>
            <a:ext cx="4040188" cy="3798000"/>
          </a:xfrm>
        </p:spPr>
        <p:txBody>
          <a:bodyPr/>
          <a:lstStyle>
            <a:lvl1pPr>
              <a:defRPr sz="2400"/>
            </a:lvl1pPr>
            <a:lvl2pPr>
              <a:defRPr sz="2000"/>
            </a:lvl2pPr>
            <a:lvl3pPr>
              <a:defRPr sz="2000"/>
            </a:lvl3pPr>
            <a:lvl4pPr>
              <a:defRPr sz="1600"/>
            </a:lvl4pPr>
            <a:lvl5pPr marL="1435100" indent="-180000">
              <a:buFont typeface="Arial" pitchFamily="34" charset="0"/>
              <a:buChar char="-"/>
              <a:defRPr sz="1600">
                <a:solidFill>
                  <a:srgbClr val="00407A"/>
                </a:solidFill>
              </a:defRPr>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
        <p:nvSpPr>
          <p:cNvPr id="5" name="Tijdelijke aanduiding voor tekst 4"/>
          <p:cNvSpPr>
            <a:spLocks noGrp="1"/>
          </p:cNvSpPr>
          <p:nvPr>
            <p:ph type="body" sz="quarter" idx="3"/>
          </p:nvPr>
        </p:nvSpPr>
        <p:spPr>
          <a:xfrm>
            <a:off x="4824000" y="1350000"/>
            <a:ext cx="4039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824000" y="1991922"/>
            <a:ext cx="4039200" cy="3798000"/>
          </a:xfrm>
        </p:spPr>
        <p:txBody>
          <a:bodyPr/>
          <a:lstStyle>
            <a:lvl1pPr>
              <a:defRPr sz="2400"/>
            </a:lvl1pPr>
            <a:lvl2pPr>
              <a:defRPr sz="2000"/>
            </a:lvl2pPr>
            <a:lvl3pPr>
              <a:defRPr sz="2000"/>
            </a:lvl3pPr>
            <a:lvl4pPr>
              <a:defRPr sz="1600"/>
            </a:lvl4pPr>
            <a:lvl5pPr marL="1584325" indent="-285750">
              <a:buFont typeface="Arial" pitchFamily="34" charset="0"/>
              <a:buChar char="-"/>
              <a:defRPr lang="nl-BE" sz="1600" kern="1200" dirty="0">
                <a:solidFill>
                  <a:srgbClr val="00407A"/>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
        <p:nvSpPr>
          <p:cNvPr id="7" name="Tijdelijke aanduiding voor datum 3"/>
          <p:cNvSpPr>
            <a:spLocks noGrp="1"/>
          </p:cNvSpPr>
          <p:nvPr>
            <p:ph type="dt" sz="half" idx="10"/>
          </p:nvPr>
        </p:nvSpPr>
        <p:spPr/>
        <p:txBody>
          <a:bodyPr/>
          <a:lstStyle>
            <a:lvl1pPr>
              <a:defRPr/>
            </a:lvl1pPr>
          </a:lstStyle>
          <a:p>
            <a:pPr>
              <a:defRPr/>
            </a:pPr>
            <a:fld id="{26A704FE-1213-485C-A2DB-89F7367B24A9}" type="datetimeFigureOut">
              <a:rPr lang="nl-BE"/>
              <a:pPr>
                <a:defRPr/>
              </a:pPr>
              <a:t>6/09/2015</a:t>
            </a:fld>
            <a:endParaRPr lang="nl-BE" dirty="0"/>
          </a:p>
        </p:txBody>
      </p:sp>
      <p:sp>
        <p:nvSpPr>
          <p:cNvPr id="8" name="Tijdelijke aanduiding voor voettekst 4"/>
          <p:cNvSpPr>
            <a:spLocks noGrp="1"/>
          </p:cNvSpPr>
          <p:nvPr>
            <p:ph type="ftr" sz="quarter" idx="11"/>
          </p:nvPr>
        </p:nvSpPr>
        <p:spPr/>
        <p:txBody>
          <a:bodyPr/>
          <a:lstStyle>
            <a:lvl1pPr>
              <a:defRPr/>
            </a:lvl1pPr>
          </a:lstStyle>
          <a:p>
            <a:pPr>
              <a:defRPr/>
            </a:pPr>
            <a:endParaRPr lang="nl-BE"/>
          </a:p>
        </p:txBody>
      </p:sp>
      <p:sp>
        <p:nvSpPr>
          <p:cNvPr id="9" name="Tijdelijke aanduiding voor dianummer 5"/>
          <p:cNvSpPr>
            <a:spLocks noGrp="1"/>
          </p:cNvSpPr>
          <p:nvPr>
            <p:ph type="sldNum" sz="quarter" idx="12"/>
          </p:nvPr>
        </p:nvSpPr>
        <p:spPr/>
        <p:txBody>
          <a:bodyPr/>
          <a:lstStyle>
            <a:lvl1pPr>
              <a:defRPr/>
            </a:lvl1pPr>
          </a:lstStyle>
          <a:p>
            <a:pPr>
              <a:defRPr/>
            </a:pPr>
            <a:fld id="{BF9735A6-AE7A-4914-BA24-0095A4D3CFDD}" type="slidenum">
              <a:rPr lang="nl-BE"/>
              <a:pPr>
                <a:defRPr/>
              </a:pPr>
              <a:t>‹nr.›</a:t>
            </a:fld>
            <a:endParaRPr lang="nl-BE" dirty="0"/>
          </a:p>
        </p:txBody>
      </p:sp>
    </p:spTree>
    <p:extLst>
      <p:ext uri="{BB962C8B-B14F-4D97-AF65-F5344CB8AC3E}">
        <p14:creationId xmlns:p14="http://schemas.microsoft.com/office/powerpoint/2010/main" val="50073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BE" dirty="0"/>
          </a:p>
        </p:txBody>
      </p:sp>
      <p:sp>
        <p:nvSpPr>
          <p:cNvPr id="3" name="Tijdelijke aanduiding voor datum 3"/>
          <p:cNvSpPr>
            <a:spLocks noGrp="1"/>
          </p:cNvSpPr>
          <p:nvPr>
            <p:ph type="dt" sz="half" idx="10"/>
          </p:nvPr>
        </p:nvSpPr>
        <p:spPr/>
        <p:txBody>
          <a:bodyPr/>
          <a:lstStyle>
            <a:lvl1pPr>
              <a:defRPr/>
            </a:lvl1pPr>
          </a:lstStyle>
          <a:p>
            <a:pPr>
              <a:defRPr/>
            </a:pPr>
            <a:fld id="{3F9B2890-52F9-44F5-A83E-CE444FEF2E38}" type="datetimeFigureOut">
              <a:rPr lang="nl-BE"/>
              <a:pPr>
                <a:defRPr/>
              </a:pPr>
              <a:t>6/09/2015</a:t>
            </a:fld>
            <a:endParaRPr lang="nl-BE" dirty="0"/>
          </a:p>
        </p:txBody>
      </p:sp>
      <p:sp>
        <p:nvSpPr>
          <p:cNvPr id="4" name="Tijdelijke aanduiding voor voettekst 4"/>
          <p:cNvSpPr>
            <a:spLocks noGrp="1"/>
          </p:cNvSpPr>
          <p:nvPr>
            <p:ph type="ftr" sz="quarter" idx="11"/>
          </p:nvPr>
        </p:nvSpPr>
        <p:spPr/>
        <p:txBody>
          <a:bodyPr/>
          <a:lstStyle>
            <a:lvl1pPr>
              <a:defRPr/>
            </a:lvl1pPr>
          </a:lstStyle>
          <a:p>
            <a:pPr>
              <a:defRPr/>
            </a:pPr>
            <a:endParaRPr lang="nl-BE"/>
          </a:p>
        </p:txBody>
      </p:sp>
      <p:sp>
        <p:nvSpPr>
          <p:cNvPr id="5" name="Tijdelijke aanduiding voor dianummer 5"/>
          <p:cNvSpPr>
            <a:spLocks noGrp="1"/>
          </p:cNvSpPr>
          <p:nvPr>
            <p:ph type="sldNum" sz="quarter" idx="12"/>
          </p:nvPr>
        </p:nvSpPr>
        <p:spPr/>
        <p:txBody>
          <a:bodyPr/>
          <a:lstStyle>
            <a:lvl1pPr>
              <a:defRPr/>
            </a:lvl1pPr>
          </a:lstStyle>
          <a:p>
            <a:pPr>
              <a:defRPr/>
            </a:pPr>
            <a:fld id="{8E8D1B67-017C-4308-94D7-89549BC00A15}" type="slidenum">
              <a:rPr lang="nl-BE"/>
              <a:pPr>
                <a:defRPr/>
              </a:pPr>
              <a:t>‹nr.›</a:t>
            </a:fld>
            <a:endParaRPr lang="nl-BE" dirty="0"/>
          </a:p>
        </p:txBody>
      </p:sp>
    </p:spTree>
    <p:extLst>
      <p:ext uri="{BB962C8B-B14F-4D97-AF65-F5344CB8AC3E}">
        <p14:creationId xmlns:p14="http://schemas.microsoft.com/office/powerpoint/2010/main" val="4249991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7D0096A8-E1CC-4F60-B2A7-18AD2E466EE6}" type="datetimeFigureOut">
              <a:rPr lang="nl-BE"/>
              <a:pPr>
                <a:defRPr/>
              </a:pPr>
              <a:t>6/09/2015</a:t>
            </a:fld>
            <a:endParaRPr lang="nl-BE" dirty="0"/>
          </a:p>
        </p:txBody>
      </p:sp>
      <p:sp>
        <p:nvSpPr>
          <p:cNvPr id="3" name="Tijdelijke aanduiding voor voettekst 4"/>
          <p:cNvSpPr>
            <a:spLocks noGrp="1"/>
          </p:cNvSpPr>
          <p:nvPr>
            <p:ph type="ftr" sz="quarter" idx="11"/>
          </p:nvPr>
        </p:nvSpPr>
        <p:spPr/>
        <p:txBody>
          <a:bodyPr/>
          <a:lstStyle>
            <a:lvl1pPr>
              <a:defRPr/>
            </a:lvl1pPr>
          </a:lstStyle>
          <a:p>
            <a:pPr>
              <a:defRPr/>
            </a:pPr>
            <a:endParaRPr lang="nl-BE"/>
          </a:p>
        </p:txBody>
      </p:sp>
      <p:sp>
        <p:nvSpPr>
          <p:cNvPr id="4" name="Tijdelijke aanduiding voor dianummer 5"/>
          <p:cNvSpPr>
            <a:spLocks noGrp="1"/>
          </p:cNvSpPr>
          <p:nvPr>
            <p:ph type="sldNum" sz="quarter" idx="12"/>
          </p:nvPr>
        </p:nvSpPr>
        <p:spPr/>
        <p:txBody>
          <a:bodyPr/>
          <a:lstStyle>
            <a:lvl1pPr>
              <a:defRPr/>
            </a:lvl1pPr>
          </a:lstStyle>
          <a:p>
            <a:pPr>
              <a:defRPr/>
            </a:pPr>
            <a:fld id="{993E5F93-57D9-453A-A52B-B6F71B28B9F7}" type="slidenum">
              <a:rPr lang="nl-BE"/>
              <a:pPr>
                <a:defRPr/>
              </a:pPr>
              <a:t>‹nr.›</a:t>
            </a:fld>
            <a:endParaRPr lang="nl-BE" dirty="0"/>
          </a:p>
        </p:txBody>
      </p:sp>
    </p:spTree>
    <p:extLst>
      <p:ext uri="{BB962C8B-B14F-4D97-AF65-F5344CB8AC3E}">
        <p14:creationId xmlns:p14="http://schemas.microsoft.com/office/powerpoint/2010/main" val="57439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540000" y="540000"/>
            <a:ext cx="3008313" cy="895100"/>
          </a:xfrm>
        </p:spPr>
        <p:txBody>
          <a:bodyPr anchor="t"/>
          <a:lstStyle>
            <a:lvl1pPr algn="l">
              <a:defRPr sz="2000" b="1"/>
            </a:lvl1pPr>
          </a:lstStyle>
          <a:p>
            <a:r>
              <a:rPr lang="nl-NL" smtClean="0"/>
              <a:t>Klik om de stijl te bewerken</a:t>
            </a:r>
            <a:endParaRPr lang="nl-BE" dirty="0"/>
          </a:p>
        </p:txBody>
      </p:sp>
      <p:sp>
        <p:nvSpPr>
          <p:cNvPr id="3" name="Tijdelijke aanduiding voor inhoud 2"/>
          <p:cNvSpPr>
            <a:spLocks noGrp="1"/>
          </p:cNvSpPr>
          <p:nvPr>
            <p:ph idx="1"/>
          </p:nvPr>
        </p:nvSpPr>
        <p:spPr>
          <a:xfrm>
            <a:off x="3761909" y="540000"/>
            <a:ext cx="5105139" cy="5256000"/>
          </a:xfrm>
        </p:spPr>
        <p:txBody>
          <a:bodyPr/>
          <a:lstStyle>
            <a:lvl1pPr>
              <a:defRPr sz="2400"/>
            </a:lvl1pPr>
            <a:lvl2pPr>
              <a:defRPr sz="2400"/>
            </a:lvl2pPr>
            <a:lvl3pPr>
              <a:defRPr sz="2000"/>
            </a:lvl3pPr>
            <a:lvl4pPr>
              <a:defRPr sz="1600"/>
            </a:lvl4pPr>
            <a:lvl5pPr marL="1435100" indent="-228600">
              <a:buFont typeface="Arial" pitchFamily="34" charset="0"/>
              <a:buChar char="-"/>
              <a:tabLst/>
              <a:defRPr sz="1600">
                <a:solidFill>
                  <a:srgbClr val="00407A"/>
                </a:solidFill>
              </a:defRPr>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
        <p:nvSpPr>
          <p:cNvPr id="4" name="Tijdelijke aanduiding voor tekst 3"/>
          <p:cNvSpPr>
            <a:spLocks noGrp="1"/>
          </p:cNvSpPr>
          <p:nvPr>
            <p:ph type="body" sz="half" idx="2"/>
          </p:nvPr>
        </p:nvSpPr>
        <p:spPr>
          <a:xfrm>
            <a:off x="539552" y="1435101"/>
            <a:ext cx="3008313" cy="4356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507592FA-A22B-4AAB-9F48-A11156A8333D}" type="datetimeFigureOut">
              <a:rPr lang="nl-BE"/>
              <a:pPr>
                <a:defRPr/>
              </a:pPr>
              <a:t>6/09/2015</a:t>
            </a:fld>
            <a:endParaRPr lang="nl-BE" dirty="0"/>
          </a:p>
        </p:txBody>
      </p:sp>
      <p:sp>
        <p:nvSpPr>
          <p:cNvPr id="6" name="Tijdelijke aanduiding voor voettekst 4"/>
          <p:cNvSpPr>
            <a:spLocks noGrp="1"/>
          </p:cNvSpPr>
          <p:nvPr>
            <p:ph type="ftr" sz="quarter" idx="11"/>
          </p:nvPr>
        </p:nvSpPr>
        <p:spPr/>
        <p:txBody>
          <a:bodyPr/>
          <a:lstStyle>
            <a:lvl1pPr>
              <a:defRPr/>
            </a:lvl1pPr>
          </a:lstStyle>
          <a:p>
            <a:pPr>
              <a:defRPr/>
            </a:pPr>
            <a:endParaRPr lang="nl-BE"/>
          </a:p>
        </p:txBody>
      </p:sp>
      <p:sp>
        <p:nvSpPr>
          <p:cNvPr id="7" name="Tijdelijke aanduiding voor dianummer 5"/>
          <p:cNvSpPr>
            <a:spLocks noGrp="1"/>
          </p:cNvSpPr>
          <p:nvPr>
            <p:ph type="sldNum" sz="quarter" idx="12"/>
          </p:nvPr>
        </p:nvSpPr>
        <p:spPr/>
        <p:txBody>
          <a:bodyPr/>
          <a:lstStyle>
            <a:lvl1pPr>
              <a:defRPr/>
            </a:lvl1pPr>
          </a:lstStyle>
          <a:p>
            <a:pPr>
              <a:defRPr/>
            </a:pPr>
            <a:fld id="{E1DA0E5E-4E2B-4215-993D-2534A00C6B48}" type="slidenum">
              <a:rPr lang="nl-BE"/>
              <a:pPr>
                <a:defRPr/>
              </a:pPr>
              <a:t>‹nr.›</a:t>
            </a:fld>
            <a:endParaRPr lang="nl-BE" dirty="0"/>
          </a:p>
        </p:txBody>
      </p:sp>
    </p:spTree>
    <p:extLst>
      <p:ext uri="{BB962C8B-B14F-4D97-AF65-F5344CB8AC3E}">
        <p14:creationId xmlns:p14="http://schemas.microsoft.com/office/powerpoint/2010/main" val="3813291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540000" y="4788000"/>
            <a:ext cx="8334000" cy="540000"/>
          </a:xfrm>
        </p:spPr>
        <p:txBody>
          <a:bodyPr anchor="t">
            <a:noAutofit/>
          </a:bodyPr>
          <a:lstStyle>
            <a:lvl1pPr algn="l">
              <a:defRPr sz="2000" b="1"/>
            </a:lvl1pPr>
          </a:lstStyle>
          <a:p>
            <a:r>
              <a:rPr lang="nl-NL" smtClean="0"/>
              <a:t>Klik om de stijl te bewerken</a:t>
            </a:r>
            <a:endParaRPr lang="nl-BE" dirty="0"/>
          </a:p>
        </p:txBody>
      </p:sp>
      <p:sp>
        <p:nvSpPr>
          <p:cNvPr id="3" name="Tijdelijke aanduiding voor afbeelding 2"/>
          <p:cNvSpPr>
            <a:spLocks noGrp="1"/>
          </p:cNvSpPr>
          <p:nvPr>
            <p:ph type="pic" idx="1"/>
          </p:nvPr>
        </p:nvSpPr>
        <p:spPr>
          <a:xfrm>
            <a:off x="540000" y="540000"/>
            <a:ext cx="8334000" cy="4114800"/>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smtClean="0"/>
              <a:t>Klik op het pictogram als u een afbeelding wilt toevoegen</a:t>
            </a:r>
            <a:endParaRPr lang="nl-BE" noProof="0" dirty="0"/>
          </a:p>
        </p:txBody>
      </p:sp>
      <p:sp>
        <p:nvSpPr>
          <p:cNvPr id="4" name="Tijdelijke aanduiding voor tekst 3"/>
          <p:cNvSpPr>
            <a:spLocks noGrp="1"/>
          </p:cNvSpPr>
          <p:nvPr>
            <p:ph type="body" sz="half" idx="2"/>
          </p:nvPr>
        </p:nvSpPr>
        <p:spPr>
          <a:xfrm>
            <a:off x="540000" y="5445224"/>
            <a:ext cx="8334000" cy="360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a:xfrm>
            <a:off x="539750" y="6048375"/>
            <a:ext cx="936625" cy="287338"/>
          </a:xfrm>
        </p:spPr>
        <p:txBody>
          <a:bodyPr/>
          <a:lstStyle>
            <a:lvl1pPr>
              <a:defRPr/>
            </a:lvl1pPr>
          </a:lstStyle>
          <a:p>
            <a:pPr>
              <a:defRPr/>
            </a:pPr>
            <a:fld id="{C1E220B5-3507-409E-B55D-164FFF54D472}" type="datetimeFigureOut">
              <a:rPr lang="nl-BE"/>
              <a:pPr>
                <a:defRPr/>
              </a:pPr>
              <a:t>6/09/2015</a:t>
            </a:fld>
            <a:endParaRPr lang="nl-BE" dirty="0"/>
          </a:p>
        </p:txBody>
      </p:sp>
      <p:sp>
        <p:nvSpPr>
          <p:cNvPr id="6" name="Tijdelijke aanduiding voor dianummer 6"/>
          <p:cNvSpPr>
            <a:spLocks noGrp="1"/>
          </p:cNvSpPr>
          <p:nvPr>
            <p:ph type="sldNum" sz="quarter" idx="11"/>
          </p:nvPr>
        </p:nvSpPr>
        <p:spPr/>
        <p:txBody>
          <a:bodyPr/>
          <a:lstStyle>
            <a:lvl1pPr>
              <a:defRPr/>
            </a:lvl1pPr>
          </a:lstStyle>
          <a:p>
            <a:pPr>
              <a:defRPr/>
            </a:pPr>
            <a:fld id="{C5787BFC-0063-4208-B8C8-CFE31713FAB2}" type="slidenum">
              <a:rPr lang="nl-BE"/>
              <a:pPr>
                <a:defRPr/>
              </a:pPr>
              <a:t>‹nr.›</a:t>
            </a:fld>
            <a:endParaRPr lang="nl-BE" dirty="0"/>
          </a:p>
        </p:txBody>
      </p:sp>
      <p:sp>
        <p:nvSpPr>
          <p:cNvPr id="7" name="Tijdelijke aanduiding voor voettekst 3"/>
          <p:cNvSpPr>
            <a:spLocks noGrp="1"/>
          </p:cNvSpPr>
          <p:nvPr>
            <p:ph type="ftr" sz="quarter" idx="12"/>
          </p:nvPr>
        </p:nvSpPr>
        <p:spPr/>
        <p:txBody>
          <a:bodyPr/>
          <a:lstStyle>
            <a:lvl1pPr>
              <a:defRPr/>
            </a:lvl1pPr>
          </a:lstStyle>
          <a:p>
            <a:pPr>
              <a:defRPr/>
            </a:pPr>
            <a:endParaRPr lang="nl-BE"/>
          </a:p>
        </p:txBody>
      </p:sp>
    </p:spTree>
    <p:extLst>
      <p:ext uri="{BB962C8B-B14F-4D97-AF65-F5344CB8AC3E}">
        <p14:creationId xmlns:p14="http://schemas.microsoft.com/office/powerpoint/2010/main" val="2456434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1.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6.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539750" y="179388"/>
            <a:ext cx="83343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nl-NL" smtClean="0"/>
              <a:t>Klik en typ de titel</a:t>
            </a:r>
            <a:endParaRPr lang="nl-BE" smtClean="0"/>
          </a:p>
        </p:txBody>
      </p:sp>
      <p:sp>
        <p:nvSpPr>
          <p:cNvPr id="1027" name="Tijdelijke aanduiding voor tekst 2"/>
          <p:cNvSpPr>
            <a:spLocks noGrp="1"/>
          </p:cNvSpPr>
          <p:nvPr>
            <p:ph type="body" idx="1"/>
          </p:nvPr>
        </p:nvSpPr>
        <p:spPr bwMode="auto">
          <a:xfrm>
            <a:off x="539750" y="1349375"/>
            <a:ext cx="8334375"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smtClean="0"/>
              <a:t>Klik en typ de tekst</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smtClean="0"/>
          </a:p>
        </p:txBody>
      </p:sp>
      <p:sp>
        <p:nvSpPr>
          <p:cNvPr id="4" name="Tijdelijke aanduiding voor datum 3"/>
          <p:cNvSpPr>
            <a:spLocks noGrp="1"/>
          </p:cNvSpPr>
          <p:nvPr>
            <p:ph type="dt" sz="half" idx="2"/>
          </p:nvPr>
        </p:nvSpPr>
        <p:spPr>
          <a:xfrm>
            <a:off x="539750" y="6048375"/>
            <a:ext cx="935038" cy="287338"/>
          </a:xfrm>
          <a:prstGeom prst="rect">
            <a:avLst/>
          </a:prstGeom>
        </p:spPr>
        <p:txBody>
          <a:bodyPr vert="horz" lIns="0" tIns="0" rIns="0" bIns="0" rtlCol="0" anchor="t" anchorCtr="0"/>
          <a:lstStyle>
            <a:lvl1pPr algn="l" fontAlgn="auto">
              <a:spcBef>
                <a:spcPts val="0"/>
              </a:spcBef>
              <a:spcAft>
                <a:spcPts val="0"/>
              </a:spcAft>
              <a:defRPr sz="1000" smtClean="0">
                <a:solidFill>
                  <a:srgbClr val="00407A"/>
                </a:solidFill>
                <a:latin typeface="Arial" pitchFamily="34" charset="0"/>
                <a:cs typeface="Arial" pitchFamily="34" charset="0"/>
              </a:defRPr>
            </a:lvl1pPr>
          </a:lstStyle>
          <a:p>
            <a:pPr>
              <a:defRPr/>
            </a:pPr>
            <a:fld id="{692EB43B-7A95-4C4C-8A39-332F14F378EA}" type="datetimeFigureOut">
              <a:rPr lang="nl-BE"/>
              <a:pPr>
                <a:defRPr/>
              </a:pPr>
              <a:t>6/09/2015</a:t>
            </a:fld>
            <a:endParaRPr lang="nl-BE" dirty="0"/>
          </a:p>
        </p:txBody>
      </p:sp>
      <p:sp>
        <p:nvSpPr>
          <p:cNvPr id="5" name="Tijdelijke aanduiding voor voettekst 4"/>
          <p:cNvSpPr>
            <a:spLocks noGrp="1"/>
          </p:cNvSpPr>
          <p:nvPr>
            <p:ph type="ftr" sz="quarter" idx="3"/>
          </p:nvPr>
        </p:nvSpPr>
        <p:spPr>
          <a:xfrm>
            <a:off x="1565275" y="6048375"/>
            <a:ext cx="1981200" cy="287338"/>
          </a:xfrm>
          <a:prstGeom prst="rect">
            <a:avLst/>
          </a:prstGeom>
        </p:spPr>
        <p:txBody>
          <a:bodyPr vert="horz" lIns="0" tIns="0" rIns="0" bIns="0" rtlCol="0" anchor="t" anchorCtr="0"/>
          <a:lstStyle>
            <a:lvl1pPr algn="ctr" fontAlgn="auto">
              <a:spcBef>
                <a:spcPts val="0"/>
              </a:spcBef>
              <a:spcAft>
                <a:spcPts val="0"/>
              </a:spcAft>
              <a:defRPr sz="1000" dirty="0">
                <a:solidFill>
                  <a:srgbClr val="00407A"/>
                </a:solidFill>
                <a:latin typeface="Arial" pitchFamily="34" charset="0"/>
                <a:cs typeface="Arial" pitchFamily="34" charset="0"/>
              </a:defRPr>
            </a:lvl1pPr>
          </a:lstStyle>
          <a:p>
            <a:pPr>
              <a:defRPr/>
            </a:pPr>
            <a:endParaRPr lang="nl-BE"/>
          </a:p>
        </p:txBody>
      </p:sp>
      <p:sp>
        <p:nvSpPr>
          <p:cNvPr id="6" name="Tijdelijke aanduiding voor dianummer 5"/>
          <p:cNvSpPr>
            <a:spLocks noGrp="1"/>
          </p:cNvSpPr>
          <p:nvPr>
            <p:ph type="sldNum" sz="quarter" idx="4"/>
          </p:nvPr>
        </p:nvSpPr>
        <p:spPr>
          <a:xfrm>
            <a:off x="3635375" y="6048375"/>
            <a:ext cx="936625" cy="287338"/>
          </a:xfrm>
          <a:prstGeom prst="rect">
            <a:avLst/>
          </a:prstGeom>
        </p:spPr>
        <p:txBody>
          <a:bodyPr vert="horz" lIns="0" tIns="0" rIns="0" bIns="0" rtlCol="0" anchor="t" anchorCtr="0"/>
          <a:lstStyle>
            <a:lvl1pPr algn="r" fontAlgn="auto">
              <a:spcBef>
                <a:spcPts val="0"/>
              </a:spcBef>
              <a:spcAft>
                <a:spcPts val="0"/>
              </a:spcAft>
              <a:defRPr sz="1000" smtClean="0">
                <a:solidFill>
                  <a:srgbClr val="00407A"/>
                </a:solidFill>
                <a:latin typeface="Arial" pitchFamily="34" charset="0"/>
                <a:cs typeface="Arial" pitchFamily="34" charset="0"/>
              </a:defRPr>
            </a:lvl1pPr>
          </a:lstStyle>
          <a:p>
            <a:pPr>
              <a:defRPr/>
            </a:pPr>
            <a:fld id="{0D4E9EBA-907D-49C9-A935-2AF89A2E0656}" type="slidenum">
              <a:rPr lang="nl-BE"/>
              <a:pPr>
                <a:defRPr/>
              </a:pPr>
              <a:t>‹nr.›</a:t>
            </a:fld>
            <a:endParaRPr lang="nl-BE" dirty="0"/>
          </a:p>
        </p:txBody>
      </p:sp>
      <p:sp>
        <p:nvSpPr>
          <p:cNvPr id="7" name="Rechthoek 6"/>
          <p:cNvSpPr/>
          <p:nvPr/>
        </p:nvSpPr>
        <p:spPr>
          <a:xfrm>
            <a:off x="0" y="6408738"/>
            <a:ext cx="9144000" cy="485775"/>
          </a:xfrm>
          <a:prstGeom prst="rect">
            <a:avLst/>
          </a:prstGeom>
          <a:gradFill flip="none" rotWithShape="1">
            <a:gsLst>
              <a:gs pos="100000">
                <a:srgbClr val="116E8A"/>
              </a:gs>
              <a:gs pos="100000">
                <a:srgbClr val="116E8A"/>
              </a:gs>
              <a:gs pos="100000">
                <a:srgbClr val="116E8A"/>
              </a:gs>
              <a:gs pos="100000">
                <a:srgbClr val="116E8A"/>
              </a:gs>
              <a:gs pos="100000">
                <a:srgbClr val="116E8A"/>
              </a:gs>
              <a:gs pos="100000">
                <a:srgbClr val="177E9D"/>
              </a:gs>
              <a:gs pos="100000">
                <a:srgbClr val="116E8A"/>
              </a:gs>
              <a:gs pos="100000">
                <a:schemeClr val="accent1">
                  <a:tint val="44500"/>
                  <a:satMod val="160000"/>
                </a:schemeClr>
              </a:gs>
              <a:gs pos="0">
                <a:srgbClr val="1D8DB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pic>
        <p:nvPicPr>
          <p:cNvPr id="1032" name="Afbeelding 8"/>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361238" y="6011863"/>
            <a:ext cx="15128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8" r:id="rId1"/>
    <p:sldLayoutId id="2147483726" r:id="rId2"/>
    <p:sldLayoutId id="2147483739" r:id="rId3"/>
    <p:sldLayoutId id="2147483727" r:id="rId4"/>
    <p:sldLayoutId id="2147483728" r:id="rId5"/>
    <p:sldLayoutId id="2147483729" r:id="rId6"/>
    <p:sldLayoutId id="2147483730" r:id="rId7"/>
    <p:sldLayoutId id="2147483731" r:id="rId8"/>
    <p:sldLayoutId id="2147483740" r:id="rId9"/>
  </p:sldLayoutIdLst>
  <p:timing>
    <p:tnLst>
      <p:par>
        <p:cTn id="1" dur="indefinite" restart="never" nodeType="tmRoot"/>
      </p:par>
    </p:tnLst>
  </p:timing>
  <p:txStyles>
    <p:titleStyle>
      <a:lvl1pPr algn="l" rtl="0" eaLnBrk="1" fontAlgn="base" hangingPunct="1">
        <a:spcBef>
          <a:spcPct val="0"/>
        </a:spcBef>
        <a:spcAft>
          <a:spcPct val="0"/>
        </a:spcAft>
        <a:defRPr sz="3600" kern="1200">
          <a:solidFill>
            <a:srgbClr val="52BDEC"/>
          </a:solidFill>
          <a:latin typeface="Arial" pitchFamily="34" charset="0"/>
          <a:ea typeface="+mj-ea"/>
          <a:cs typeface="Arial" pitchFamily="34" charset="0"/>
        </a:defRPr>
      </a:lvl1pPr>
      <a:lvl2pPr algn="l" rtl="0" eaLnBrk="1" fontAlgn="base" hangingPunct="1">
        <a:spcBef>
          <a:spcPct val="0"/>
        </a:spcBef>
        <a:spcAft>
          <a:spcPct val="0"/>
        </a:spcAft>
        <a:defRPr sz="3600">
          <a:solidFill>
            <a:srgbClr val="52BDEC"/>
          </a:solidFill>
          <a:latin typeface="Arial" pitchFamily="34" charset="0"/>
          <a:cs typeface="Arial" pitchFamily="34" charset="0"/>
        </a:defRPr>
      </a:lvl2pPr>
      <a:lvl3pPr algn="l" rtl="0" eaLnBrk="1" fontAlgn="base" hangingPunct="1">
        <a:spcBef>
          <a:spcPct val="0"/>
        </a:spcBef>
        <a:spcAft>
          <a:spcPct val="0"/>
        </a:spcAft>
        <a:defRPr sz="3600">
          <a:solidFill>
            <a:srgbClr val="52BDEC"/>
          </a:solidFill>
          <a:latin typeface="Arial" pitchFamily="34" charset="0"/>
          <a:cs typeface="Arial" pitchFamily="34" charset="0"/>
        </a:defRPr>
      </a:lvl3pPr>
      <a:lvl4pPr algn="l" rtl="0" eaLnBrk="1" fontAlgn="base" hangingPunct="1">
        <a:spcBef>
          <a:spcPct val="0"/>
        </a:spcBef>
        <a:spcAft>
          <a:spcPct val="0"/>
        </a:spcAft>
        <a:defRPr sz="3600">
          <a:solidFill>
            <a:srgbClr val="52BDEC"/>
          </a:solidFill>
          <a:latin typeface="Arial" pitchFamily="34" charset="0"/>
          <a:cs typeface="Arial" pitchFamily="34" charset="0"/>
        </a:defRPr>
      </a:lvl4pPr>
      <a:lvl5pPr algn="l" rtl="0" eaLnBrk="1" fontAlgn="base" hangingPunct="1">
        <a:spcBef>
          <a:spcPct val="0"/>
        </a:spcBef>
        <a:spcAft>
          <a:spcPct val="0"/>
        </a:spcAft>
        <a:defRPr sz="3600">
          <a:solidFill>
            <a:srgbClr val="52BDEC"/>
          </a:solidFill>
          <a:latin typeface="Arial" pitchFamily="34" charset="0"/>
          <a:cs typeface="Arial" pitchFamily="34" charset="0"/>
        </a:defRPr>
      </a:lvl5pPr>
      <a:lvl6pPr marL="457200" algn="l" rtl="0" eaLnBrk="1" fontAlgn="base" hangingPunct="1">
        <a:spcBef>
          <a:spcPct val="0"/>
        </a:spcBef>
        <a:spcAft>
          <a:spcPct val="0"/>
        </a:spcAft>
        <a:defRPr sz="3600">
          <a:solidFill>
            <a:srgbClr val="52BDEC"/>
          </a:solidFill>
          <a:latin typeface="Arial" pitchFamily="34" charset="0"/>
          <a:cs typeface="Arial" pitchFamily="34" charset="0"/>
        </a:defRPr>
      </a:lvl6pPr>
      <a:lvl7pPr marL="914400" algn="l" rtl="0" eaLnBrk="1" fontAlgn="base" hangingPunct="1">
        <a:spcBef>
          <a:spcPct val="0"/>
        </a:spcBef>
        <a:spcAft>
          <a:spcPct val="0"/>
        </a:spcAft>
        <a:defRPr sz="3600">
          <a:solidFill>
            <a:srgbClr val="52BDEC"/>
          </a:solidFill>
          <a:latin typeface="Arial" pitchFamily="34" charset="0"/>
          <a:cs typeface="Arial" pitchFamily="34" charset="0"/>
        </a:defRPr>
      </a:lvl7pPr>
      <a:lvl8pPr marL="1371600" algn="l" rtl="0" eaLnBrk="1" fontAlgn="base" hangingPunct="1">
        <a:spcBef>
          <a:spcPct val="0"/>
        </a:spcBef>
        <a:spcAft>
          <a:spcPct val="0"/>
        </a:spcAft>
        <a:defRPr sz="3600">
          <a:solidFill>
            <a:srgbClr val="52BDEC"/>
          </a:solidFill>
          <a:latin typeface="Arial" pitchFamily="34" charset="0"/>
          <a:cs typeface="Arial" pitchFamily="34" charset="0"/>
        </a:defRPr>
      </a:lvl8pPr>
      <a:lvl9pPr marL="1828800" algn="l" rtl="0" eaLnBrk="1" fontAlgn="base" hangingPunct="1">
        <a:spcBef>
          <a:spcPct val="0"/>
        </a:spcBef>
        <a:spcAft>
          <a:spcPct val="0"/>
        </a:spcAft>
        <a:defRPr sz="3600">
          <a:solidFill>
            <a:srgbClr val="52BDEC"/>
          </a:solidFill>
          <a:latin typeface="Arial" pitchFamily="34" charset="0"/>
          <a:cs typeface="Arial" pitchFamily="34" charset="0"/>
        </a:defRPr>
      </a:lvl9pPr>
    </p:titleStyle>
    <p:bodyStyle>
      <a:lvl1pPr marL="358775" indent="-358775" algn="l" rtl="0" eaLnBrk="1" fontAlgn="base" hangingPunct="1">
        <a:spcBef>
          <a:spcPts val="575"/>
        </a:spcBef>
        <a:spcAft>
          <a:spcPct val="0"/>
        </a:spcAft>
        <a:buSzPct val="110000"/>
        <a:buFont typeface="Arial" pitchFamily="34" charset="0"/>
        <a:buChar char="•"/>
        <a:defRPr sz="2400" kern="1200">
          <a:solidFill>
            <a:srgbClr val="00407A"/>
          </a:solidFill>
          <a:latin typeface="Arial" pitchFamily="34" charset="0"/>
          <a:ea typeface="+mn-ea"/>
          <a:cs typeface="Arial" pitchFamily="34" charset="0"/>
        </a:defRPr>
      </a:lvl1pPr>
      <a:lvl2pPr marL="719138" indent="-360363" algn="l" rtl="0" eaLnBrk="1" fontAlgn="base" hangingPunct="1">
        <a:spcBef>
          <a:spcPts val="575"/>
        </a:spcBef>
        <a:spcAft>
          <a:spcPct val="0"/>
        </a:spcAft>
        <a:buSzPct val="75000"/>
        <a:buFont typeface="Courier New" pitchFamily="49" charset="0"/>
        <a:buChar char="o"/>
        <a:defRPr sz="2400" kern="1200">
          <a:solidFill>
            <a:srgbClr val="00407A"/>
          </a:solidFill>
          <a:latin typeface="Arial" pitchFamily="34" charset="0"/>
          <a:ea typeface="+mn-ea"/>
          <a:cs typeface="Arial" pitchFamily="34" charset="0"/>
        </a:defRPr>
      </a:lvl2pPr>
      <a:lvl3pPr marL="989013" indent="-269875" algn="l" rtl="0" eaLnBrk="1" fontAlgn="base" hangingPunct="1">
        <a:spcBef>
          <a:spcPct val="20000"/>
        </a:spcBef>
        <a:spcAft>
          <a:spcPct val="0"/>
        </a:spcAft>
        <a:buFont typeface="Arial" pitchFamily="34" charset="0"/>
        <a:buChar char="•"/>
        <a:defRPr sz="2000" kern="1200">
          <a:solidFill>
            <a:srgbClr val="00407A"/>
          </a:solidFill>
          <a:latin typeface="Arial" pitchFamily="34" charset="0"/>
          <a:ea typeface="+mn-ea"/>
          <a:cs typeface="Arial" pitchFamily="34" charset="0"/>
        </a:defRPr>
      </a:lvl3pPr>
      <a:lvl4pPr marL="1168400" indent="-179388" algn="l" rtl="0" eaLnBrk="1" fontAlgn="base" hangingPunct="1">
        <a:spcBef>
          <a:spcPts val="375"/>
        </a:spcBef>
        <a:spcAft>
          <a:spcPct val="0"/>
        </a:spcAft>
        <a:buSzPct val="80000"/>
        <a:buFont typeface="Arial" pitchFamily="34" charset="0"/>
        <a:buChar char="•"/>
        <a:defRPr sz="1600" kern="1200">
          <a:solidFill>
            <a:srgbClr val="00407A"/>
          </a:solidFill>
          <a:latin typeface="Arial" pitchFamily="34" charset="0"/>
          <a:ea typeface="+mn-ea"/>
          <a:cs typeface="Arial" pitchFamily="34" charset="0"/>
        </a:defRPr>
      </a:lvl4pPr>
      <a:lvl5pPr marL="1338263" indent="-179388" algn="l" rtl="0" eaLnBrk="1" fontAlgn="base" hangingPunct="1">
        <a:spcBef>
          <a:spcPts val="375"/>
        </a:spcBef>
        <a:spcAft>
          <a:spcPct val="0"/>
        </a:spcAft>
        <a:buFont typeface="Arial" pitchFamily="34" charset="0"/>
        <a:buChar char="-"/>
        <a:defRPr lang="nl-BE" sz="1600" kern="1200" dirty="0">
          <a:solidFill>
            <a:srgbClr val="00407A"/>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Afbeelding 9"/>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0" y="3743325"/>
            <a:ext cx="3240088" cy="266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jdelijke aanduiding voor titel 1"/>
          <p:cNvSpPr>
            <a:spLocks noGrp="1"/>
          </p:cNvSpPr>
          <p:nvPr>
            <p:ph type="title"/>
          </p:nvPr>
        </p:nvSpPr>
        <p:spPr bwMode="auto">
          <a:xfrm>
            <a:off x="539750" y="179388"/>
            <a:ext cx="83343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nl-NL" smtClean="0"/>
              <a:t>Klik en typ de titel</a:t>
            </a:r>
            <a:endParaRPr lang="nl-BE" smtClean="0"/>
          </a:p>
        </p:txBody>
      </p:sp>
      <p:sp>
        <p:nvSpPr>
          <p:cNvPr id="2052" name="Tijdelijke aanduiding voor tekst 2"/>
          <p:cNvSpPr>
            <a:spLocks noGrp="1"/>
          </p:cNvSpPr>
          <p:nvPr>
            <p:ph type="body" idx="1"/>
          </p:nvPr>
        </p:nvSpPr>
        <p:spPr bwMode="auto">
          <a:xfrm>
            <a:off x="539750" y="1349375"/>
            <a:ext cx="8334375"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smtClean="0"/>
              <a:t>Klik en typ de tekst</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smtClean="0"/>
          </a:p>
        </p:txBody>
      </p:sp>
      <p:sp>
        <p:nvSpPr>
          <p:cNvPr id="4" name="Tijdelijke aanduiding voor datum 3"/>
          <p:cNvSpPr>
            <a:spLocks noGrp="1"/>
          </p:cNvSpPr>
          <p:nvPr>
            <p:ph type="dt" sz="half" idx="2"/>
          </p:nvPr>
        </p:nvSpPr>
        <p:spPr>
          <a:xfrm>
            <a:off x="539750" y="6048375"/>
            <a:ext cx="935038" cy="287338"/>
          </a:xfrm>
          <a:prstGeom prst="rect">
            <a:avLst/>
          </a:prstGeom>
        </p:spPr>
        <p:txBody>
          <a:bodyPr vert="horz" lIns="0" tIns="0" rIns="0" bIns="0" rtlCol="0" anchor="t" anchorCtr="0"/>
          <a:lstStyle>
            <a:lvl1pPr algn="l" fontAlgn="auto">
              <a:spcBef>
                <a:spcPts val="0"/>
              </a:spcBef>
              <a:spcAft>
                <a:spcPts val="0"/>
              </a:spcAft>
              <a:defRPr sz="1000" smtClean="0">
                <a:solidFill>
                  <a:srgbClr val="00407A"/>
                </a:solidFill>
                <a:latin typeface="Arial" pitchFamily="34" charset="0"/>
                <a:cs typeface="Arial" pitchFamily="34" charset="0"/>
              </a:defRPr>
            </a:lvl1pPr>
          </a:lstStyle>
          <a:p>
            <a:pPr>
              <a:defRPr/>
            </a:pPr>
            <a:fld id="{896A2DD3-E59E-4033-A929-14E7F7DCBF99}" type="datetimeFigureOut">
              <a:rPr lang="nl-BE"/>
              <a:pPr>
                <a:defRPr/>
              </a:pPr>
              <a:t>6/09/2015</a:t>
            </a:fld>
            <a:endParaRPr lang="nl-BE" dirty="0"/>
          </a:p>
        </p:txBody>
      </p:sp>
      <p:sp>
        <p:nvSpPr>
          <p:cNvPr id="5" name="Tijdelijke aanduiding voor voettekst 4"/>
          <p:cNvSpPr>
            <a:spLocks noGrp="1"/>
          </p:cNvSpPr>
          <p:nvPr>
            <p:ph type="ftr" sz="quarter" idx="3"/>
          </p:nvPr>
        </p:nvSpPr>
        <p:spPr>
          <a:xfrm>
            <a:off x="1565275" y="6048375"/>
            <a:ext cx="1981200" cy="287338"/>
          </a:xfrm>
          <a:prstGeom prst="rect">
            <a:avLst/>
          </a:prstGeom>
        </p:spPr>
        <p:txBody>
          <a:bodyPr vert="horz" lIns="0" tIns="0" rIns="0" bIns="0" rtlCol="0" anchor="t" anchorCtr="0"/>
          <a:lstStyle>
            <a:lvl1pPr algn="ctr" fontAlgn="auto">
              <a:spcBef>
                <a:spcPts val="0"/>
              </a:spcBef>
              <a:spcAft>
                <a:spcPts val="0"/>
              </a:spcAft>
              <a:defRPr sz="1000" dirty="0">
                <a:solidFill>
                  <a:srgbClr val="00407A"/>
                </a:solidFill>
                <a:latin typeface="Arial" pitchFamily="34" charset="0"/>
                <a:cs typeface="Arial" pitchFamily="34" charset="0"/>
              </a:defRPr>
            </a:lvl1pPr>
          </a:lstStyle>
          <a:p>
            <a:pPr>
              <a:defRPr/>
            </a:pPr>
            <a:endParaRPr lang="nl-BE"/>
          </a:p>
        </p:txBody>
      </p:sp>
      <p:sp>
        <p:nvSpPr>
          <p:cNvPr id="6" name="Tijdelijke aanduiding voor dianummer 5"/>
          <p:cNvSpPr>
            <a:spLocks noGrp="1"/>
          </p:cNvSpPr>
          <p:nvPr>
            <p:ph type="sldNum" sz="quarter" idx="4"/>
          </p:nvPr>
        </p:nvSpPr>
        <p:spPr>
          <a:xfrm>
            <a:off x="3635375" y="6048375"/>
            <a:ext cx="936625" cy="287338"/>
          </a:xfrm>
          <a:prstGeom prst="rect">
            <a:avLst/>
          </a:prstGeom>
        </p:spPr>
        <p:txBody>
          <a:bodyPr vert="horz" lIns="0" tIns="0" rIns="0" bIns="0" rtlCol="0" anchor="t" anchorCtr="0"/>
          <a:lstStyle>
            <a:lvl1pPr algn="r" fontAlgn="auto">
              <a:spcBef>
                <a:spcPts val="0"/>
              </a:spcBef>
              <a:spcAft>
                <a:spcPts val="0"/>
              </a:spcAft>
              <a:defRPr sz="1000" smtClean="0">
                <a:solidFill>
                  <a:srgbClr val="00407A"/>
                </a:solidFill>
                <a:latin typeface="Arial" pitchFamily="34" charset="0"/>
                <a:cs typeface="Arial" pitchFamily="34" charset="0"/>
              </a:defRPr>
            </a:lvl1pPr>
          </a:lstStyle>
          <a:p>
            <a:pPr>
              <a:defRPr/>
            </a:pPr>
            <a:fld id="{5060C175-3313-4A88-9D34-489DC741FF0B}" type="slidenum">
              <a:rPr lang="nl-BE"/>
              <a:pPr>
                <a:defRPr/>
              </a:pPr>
              <a:t>‹nr.›</a:t>
            </a:fld>
            <a:endParaRPr lang="nl-BE" dirty="0"/>
          </a:p>
        </p:txBody>
      </p:sp>
      <p:sp>
        <p:nvSpPr>
          <p:cNvPr id="7" name="Rechthoek 6"/>
          <p:cNvSpPr/>
          <p:nvPr/>
        </p:nvSpPr>
        <p:spPr>
          <a:xfrm>
            <a:off x="0" y="6408738"/>
            <a:ext cx="9144000" cy="485775"/>
          </a:xfrm>
          <a:prstGeom prst="rect">
            <a:avLst/>
          </a:prstGeom>
          <a:gradFill flip="none" rotWithShape="1">
            <a:gsLst>
              <a:gs pos="100000">
                <a:srgbClr val="116E8A"/>
              </a:gs>
              <a:gs pos="100000">
                <a:srgbClr val="116E8A"/>
              </a:gs>
              <a:gs pos="100000">
                <a:srgbClr val="116E8A"/>
              </a:gs>
              <a:gs pos="100000">
                <a:srgbClr val="116E8A"/>
              </a:gs>
              <a:gs pos="100000">
                <a:srgbClr val="116E8A"/>
              </a:gs>
              <a:gs pos="100000">
                <a:srgbClr val="177E9D"/>
              </a:gs>
              <a:gs pos="100000">
                <a:srgbClr val="116E8A"/>
              </a:gs>
              <a:gs pos="100000">
                <a:schemeClr val="accent1">
                  <a:tint val="44500"/>
                  <a:satMod val="160000"/>
                </a:schemeClr>
              </a:gs>
              <a:gs pos="0">
                <a:srgbClr val="1D8DB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pic>
        <p:nvPicPr>
          <p:cNvPr id="2057" name="Afbeelding 8"/>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361238" y="6011863"/>
            <a:ext cx="15128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1" r:id="rId1"/>
    <p:sldLayoutId id="2147483732" r:id="rId2"/>
    <p:sldLayoutId id="2147483742" r:id="rId3"/>
    <p:sldLayoutId id="2147483733" r:id="rId4"/>
    <p:sldLayoutId id="2147483734" r:id="rId5"/>
    <p:sldLayoutId id="2147483735" r:id="rId6"/>
    <p:sldLayoutId id="2147483736" r:id="rId7"/>
    <p:sldLayoutId id="2147483737" r:id="rId8"/>
    <p:sldLayoutId id="2147483743" r:id="rId9"/>
  </p:sldLayoutIdLst>
  <p:timing>
    <p:tnLst>
      <p:par>
        <p:cTn id="1" dur="indefinite" restart="never" nodeType="tmRoot"/>
      </p:par>
    </p:tnLst>
  </p:timing>
  <p:txStyles>
    <p:titleStyle>
      <a:lvl1pPr algn="l" rtl="0" fontAlgn="base">
        <a:spcBef>
          <a:spcPct val="0"/>
        </a:spcBef>
        <a:spcAft>
          <a:spcPct val="0"/>
        </a:spcAft>
        <a:defRPr sz="3600" kern="1200">
          <a:solidFill>
            <a:srgbClr val="52BDEC"/>
          </a:solidFill>
          <a:latin typeface="Arial" pitchFamily="34" charset="0"/>
          <a:ea typeface="+mj-ea"/>
          <a:cs typeface="Arial" pitchFamily="34" charset="0"/>
        </a:defRPr>
      </a:lvl1pPr>
      <a:lvl2pPr algn="l" rtl="0" fontAlgn="base">
        <a:spcBef>
          <a:spcPct val="0"/>
        </a:spcBef>
        <a:spcAft>
          <a:spcPct val="0"/>
        </a:spcAft>
        <a:defRPr sz="3600">
          <a:solidFill>
            <a:srgbClr val="52BDEC"/>
          </a:solidFill>
          <a:latin typeface="Arial" pitchFamily="34" charset="0"/>
          <a:cs typeface="Arial" pitchFamily="34" charset="0"/>
        </a:defRPr>
      </a:lvl2pPr>
      <a:lvl3pPr algn="l" rtl="0" fontAlgn="base">
        <a:spcBef>
          <a:spcPct val="0"/>
        </a:spcBef>
        <a:spcAft>
          <a:spcPct val="0"/>
        </a:spcAft>
        <a:defRPr sz="3600">
          <a:solidFill>
            <a:srgbClr val="52BDEC"/>
          </a:solidFill>
          <a:latin typeface="Arial" pitchFamily="34" charset="0"/>
          <a:cs typeface="Arial" pitchFamily="34" charset="0"/>
        </a:defRPr>
      </a:lvl3pPr>
      <a:lvl4pPr algn="l" rtl="0" fontAlgn="base">
        <a:spcBef>
          <a:spcPct val="0"/>
        </a:spcBef>
        <a:spcAft>
          <a:spcPct val="0"/>
        </a:spcAft>
        <a:defRPr sz="3600">
          <a:solidFill>
            <a:srgbClr val="52BDEC"/>
          </a:solidFill>
          <a:latin typeface="Arial" pitchFamily="34" charset="0"/>
          <a:cs typeface="Arial" pitchFamily="34" charset="0"/>
        </a:defRPr>
      </a:lvl4pPr>
      <a:lvl5pPr algn="l" rtl="0" fontAlgn="base">
        <a:spcBef>
          <a:spcPct val="0"/>
        </a:spcBef>
        <a:spcAft>
          <a:spcPct val="0"/>
        </a:spcAft>
        <a:defRPr sz="3600">
          <a:solidFill>
            <a:srgbClr val="52BDEC"/>
          </a:solidFill>
          <a:latin typeface="Arial" pitchFamily="34" charset="0"/>
          <a:cs typeface="Arial" pitchFamily="34" charset="0"/>
        </a:defRPr>
      </a:lvl5pPr>
      <a:lvl6pPr marL="457200" algn="l" rtl="0" fontAlgn="base">
        <a:spcBef>
          <a:spcPct val="0"/>
        </a:spcBef>
        <a:spcAft>
          <a:spcPct val="0"/>
        </a:spcAft>
        <a:defRPr sz="3600">
          <a:solidFill>
            <a:srgbClr val="52BDEC"/>
          </a:solidFill>
          <a:latin typeface="Arial" pitchFamily="34" charset="0"/>
          <a:cs typeface="Arial" pitchFamily="34" charset="0"/>
        </a:defRPr>
      </a:lvl6pPr>
      <a:lvl7pPr marL="914400" algn="l" rtl="0" fontAlgn="base">
        <a:spcBef>
          <a:spcPct val="0"/>
        </a:spcBef>
        <a:spcAft>
          <a:spcPct val="0"/>
        </a:spcAft>
        <a:defRPr sz="3600">
          <a:solidFill>
            <a:srgbClr val="52BDEC"/>
          </a:solidFill>
          <a:latin typeface="Arial" pitchFamily="34" charset="0"/>
          <a:cs typeface="Arial" pitchFamily="34" charset="0"/>
        </a:defRPr>
      </a:lvl7pPr>
      <a:lvl8pPr marL="1371600" algn="l" rtl="0" fontAlgn="base">
        <a:spcBef>
          <a:spcPct val="0"/>
        </a:spcBef>
        <a:spcAft>
          <a:spcPct val="0"/>
        </a:spcAft>
        <a:defRPr sz="3600">
          <a:solidFill>
            <a:srgbClr val="52BDEC"/>
          </a:solidFill>
          <a:latin typeface="Arial" pitchFamily="34" charset="0"/>
          <a:cs typeface="Arial" pitchFamily="34" charset="0"/>
        </a:defRPr>
      </a:lvl8pPr>
      <a:lvl9pPr marL="1828800" algn="l" rtl="0" fontAlgn="base">
        <a:spcBef>
          <a:spcPct val="0"/>
        </a:spcBef>
        <a:spcAft>
          <a:spcPct val="0"/>
        </a:spcAft>
        <a:defRPr sz="3600">
          <a:solidFill>
            <a:srgbClr val="52BDEC"/>
          </a:solidFill>
          <a:latin typeface="Arial" pitchFamily="34" charset="0"/>
          <a:cs typeface="Arial" pitchFamily="34" charset="0"/>
        </a:defRPr>
      </a:lvl9pPr>
    </p:titleStyle>
    <p:bodyStyle>
      <a:lvl1pPr marL="358775" indent="-358775" algn="l" rtl="0" fontAlgn="base">
        <a:spcBef>
          <a:spcPts val="575"/>
        </a:spcBef>
        <a:spcAft>
          <a:spcPct val="0"/>
        </a:spcAft>
        <a:buSzPct val="110000"/>
        <a:buFont typeface="Arial" pitchFamily="34" charset="0"/>
        <a:buChar char="•"/>
        <a:defRPr sz="2400" kern="1200">
          <a:solidFill>
            <a:srgbClr val="00407A"/>
          </a:solidFill>
          <a:latin typeface="Arial" pitchFamily="34" charset="0"/>
          <a:ea typeface="+mn-ea"/>
          <a:cs typeface="Arial" pitchFamily="34" charset="0"/>
        </a:defRPr>
      </a:lvl1pPr>
      <a:lvl2pPr marL="719138" indent="-360363" algn="l" rtl="0" fontAlgn="base">
        <a:spcBef>
          <a:spcPts val="575"/>
        </a:spcBef>
        <a:spcAft>
          <a:spcPct val="0"/>
        </a:spcAft>
        <a:buSzPct val="75000"/>
        <a:buFont typeface="Courier New" pitchFamily="49" charset="0"/>
        <a:buChar char="o"/>
        <a:defRPr sz="2400" kern="1200">
          <a:solidFill>
            <a:srgbClr val="00407A"/>
          </a:solidFill>
          <a:latin typeface="Arial" pitchFamily="34" charset="0"/>
          <a:ea typeface="+mn-ea"/>
          <a:cs typeface="Arial" pitchFamily="34" charset="0"/>
        </a:defRPr>
      </a:lvl2pPr>
      <a:lvl3pPr marL="989013" indent="-269875" algn="l" rtl="0" fontAlgn="base">
        <a:spcBef>
          <a:spcPct val="20000"/>
        </a:spcBef>
        <a:spcAft>
          <a:spcPct val="0"/>
        </a:spcAft>
        <a:buFont typeface="Arial" pitchFamily="34" charset="0"/>
        <a:buChar char="•"/>
        <a:defRPr sz="2000" kern="1200">
          <a:solidFill>
            <a:srgbClr val="00407A"/>
          </a:solidFill>
          <a:latin typeface="Arial" pitchFamily="34" charset="0"/>
          <a:ea typeface="+mn-ea"/>
          <a:cs typeface="Arial" pitchFamily="34" charset="0"/>
        </a:defRPr>
      </a:lvl3pPr>
      <a:lvl4pPr marL="1168400" indent="-179388" algn="l" rtl="0" fontAlgn="base">
        <a:spcBef>
          <a:spcPts val="375"/>
        </a:spcBef>
        <a:spcAft>
          <a:spcPct val="0"/>
        </a:spcAft>
        <a:buSzPct val="80000"/>
        <a:buFont typeface="Arial" pitchFamily="34" charset="0"/>
        <a:buChar char="•"/>
        <a:defRPr sz="1600" kern="1200">
          <a:solidFill>
            <a:srgbClr val="00407A"/>
          </a:solidFill>
          <a:latin typeface="Arial" pitchFamily="34" charset="0"/>
          <a:ea typeface="+mn-ea"/>
          <a:cs typeface="Arial" pitchFamily="34" charset="0"/>
        </a:defRPr>
      </a:lvl4pPr>
      <a:lvl5pPr marL="1338263" indent="-179388" algn="l" rtl="0" fontAlgn="base">
        <a:spcBef>
          <a:spcPts val="375"/>
        </a:spcBef>
        <a:spcAft>
          <a:spcPct val="0"/>
        </a:spcAft>
        <a:buFont typeface="Arial" pitchFamily="34" charset="0"/>
        <a:buChar char="-"/>
        <a:defRPr lang="nl-BE" sz="1600" kern="1200" dirty="0">
          <a:solidFill>
            <a:srgbClr val="00407A"/>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aal-europe.eu/forum-2015/"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ndertitel 4"/>
          <p:cNvSpPr>
            <a:spLocks noGrp="1"/>
          </p:cNvSpPr>
          <p:nvPr>
            <p:ph type="subTitle" idx="1"/>
          </p:nvPr>
        </p:nvSpPr>
        <p:spPr>
          <a:xfrm>
            <a:off x="2517714" y="4797152"/>
            <a:ext cx="6626286" cy="864096"/>
          </a:xfrm>
        </p:spPr>
        <p:txBody>
          <a:bodyPr/>
          <a:lstStyle/>
          <a:p>
            <a:r>
              <a:rPr lang="nl-BE" sz="1600" b="1" dirty="0"/>
              <a:t>Ezra Dessers, Sam </a:t>
            </a:r>
            <a:r>
              <a:rPr lang="nl-BE" sz="1600" b="1" dirty="0" err="1"/>
              <a:t>Pless</a:t>
            </a:r>
            <a:r>
              <a:rPr lang="nl-BE" sz="1600" b="1" dirty="0"/>
              <a:t>, Leen De Kort, Geert Van </a:t>
            </a:r>
            <a:r>
              <a:rPr lang="nl-BE" sz="1600" b="1" dirty="0" err="1"/>
              <a:t>Hootegem</a:t>
            </a:r>
            <a:endParaRPr lang="nl-BE" sz="1600" i="1" dirty="0"/>
          </a:p>
        </p:txBody>
      </p:sp>
      <p:sp>
        <p:nvSpPr>
          <p:cNvPr id="6" name="Titel 1"/>
          <p:cNvSpPr>
            <a:spLocks noGrp="1"/>
          </p:cNvSpPr>
          <p:nvPr>
            <p:ph type="ctrTitle"/>
          </p:nvPr>
        </p:nvSpPr>
        <p:spPr>
          <a:xfrm>
            <a:off x="2482282" y="3864589"/>
            <a:ext cx="6120224" cy="599493"/>
          </a:xfrm>
        </p:spPr>
        <p:txBody>
          <a:bodyPr/>
          <a:lstStyle/>
          <a:p>
            <a:r>
              <a:rPr lang="en-US" sz="2800" dirty="0"/>
              <a:t>Gamification of care teams: modifying a manufacturing game for use in a health care setting</a:t>
            </a:r>
            <a:endParaRPr lang="nl-BE" dirty="0"/>
          </a:p>
        </p:txBody>
      </p:sp>
    </p:spTree>
    <p:extLst>
      <p:ext uri="{BB962C8B-B14F-4D97-AF65-F5344CB8AC3E}">
        <p14:creationId xmlns:p14="http://schemas.microsoft.com/office/powerpoint/2010/main" val="3824889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Game </a:t>
            </a:r>
            <a:r>
              <a:rPr lang="nl-BE" dirty="0" err="1" smtClean="0"/>
              <a:t>for</a:t>
            </a:r>
            <a:r>
              <a:rPr lang="nl-BE" dirty="0" smtClean="0"/>
              <a:t> Care Living Labs </a:t>
            </a:r>
            <a:r>
              <a:rPr lang="nl-BE" dirty="0" err="1" smtClean="0"/>
              <a:t>convention</a:t>
            </a:r>
            <a:endParaRPr lang="nl-BE" dirty="0"/>
          </a:p>
        </p:txBody>
      </p:sp>
      <p:sp>
        <p:nvSpPr>
          <p:cNvPr id="3" name="Tijdelijke aanduiding voor inhoud 2"/>
          <p:cNvSpPr>
            <a:spLocks noGrp="1"/>
          </p:cNvSpPr>
          <p:nvPr>
            <p:ph idx="1"/>
          </p:nvPr>
        </p:nvSpPr>
        <p:spPr/>
        <p:txBody>
          <a:bodyPr/>
          <a:lstStyle/>
          <a:p>
            <a:r>
              <a:rPr lang="nl-BE" dirty="0" err="1" smtClean="0"/>
              <a:t>Requirements</a:t>
            </a:r>
            <a:endParaRPr lang="nl-BE" dirty="0" smtClean="0"/>
          </a:p>
          <a:p>
            <a:pPr lvl="1"/>
            <a:r>
              <a:rPr lang="nl-BE" dirty="0" smtClean="0"/>
              <a:t>Care-</a:t>
            </a:r>
            <a:r>
              <a:rPr lang="nl-BE" dirty="0" err="1" smtClean="0"/>
              <a:t>related</a:t>
            </a:r>
            <a:r>
              <a:rPr lang="nl-BE" dirty="0" smtClean="0"/>
              <a:t> setting</a:t>
            </a:r>
          </a:p>
          <a:p>
            <a:pPr lvl="1"/>
            <a:r>
              <a:rPr lang="nl-BE" dirty="0" err="1" smtClean="0"/>
              <a:t>Explain</a:t>
            </a:r>
            <a:r>
              <a:rPr lang="nl-BE" dirty="0" smtClean="0"/>
              <a:t> relevant </a:t>
            </a:r>
            <a:r>
              <a:rPr lang="nl-BE" dirty="0" err="1" smtClean="0"/>
              <a:t>concepts</a:t>
            </a:r>
            <a:endParaRPr lang="nl-BE" dirty="0" smtClean="0"/>
          </a:p>
          <a:p>
            <a:pPr lvl="1"/>
            <a:r>
              <a:rPr lang="nl-BE" dirty="0" err="1" smtClean="0"/>
              <a:t>Playable</a:t>
            </a:r>
            <a:r>
              <a:rPr lang="nl-BE" dirty="0" smtClean="0"/>
              <a:t> in 30 minutes max. (</a:t>
            </a:r>
            <a:r>
              <a:rPr lang="nl-BE" dirty="0" err="1" smtClean="0"/>
              <a:t>incl</a:t>
            </a:r>
            <a:r>
              <a:rPr lang="nl-BE" dirty="0" smtClean="0"/>
              <a:t> </a:t>
            </a:r>
            <a:r>
              <a:rPr lang="nl-BE" dirty="0" err="1" smtClean="0"/>
              <a:t>introduction</a:t>
            </a:r>
            <a:r>
              <a:rPr lang="nl-BE" dirty="0" smtClean="0"/>
              <a:t> </a:t>
            </a:r>
            <a:r>
              <a:rPr lang="nl-BE" dirty="0" err="1" smtClean="0"/>
              <a:t>and</a:t>
            </a:r>
            <a:r>
              <a:rPr lang="nl-BE" dirty="0" smtClean="0"/>
              <a:t> </a:t>
            </a:r>
            <a:r>
              <a:rPr lang="nl-BE" dirty="0" err="1" smtClean="0"/>
              <a:t>discussion</a:t>
            </a:r>
            <a:r>
              <a:rPr lang="nl-BE" dirty="0" smtClean="0"/>
              <a:t>)</a:t>
            </a:r>
          </a:p>
          <a:p>
            <a:pPr lvl="1"/>
            <a:endParaRPr lang="nl-BE" dirty="0"/>
          </a:p>
          <a:p>
            <a:pPr marL="358775" lvl="1" indent="0">
              <a:buNone/>
            </a:pPr>
            <a:r>
              <a:rPr lang="nl-BE" dirty="0" smtClean="0"/>
              <a:t>For </a:t>
            </a:r>
            <a:r>
              <a:rPr lang="nl-BE" dirty="0" err="1" smtClean="0"/>
              <a:t>the</a:t>
            </a:r>
            <a:r>
              <a:rPr lang="nl-BE" dirty="0" smtClean="0"/>
              <a:t> Care Living Labs </a:t>
            </a:r>
            <a:r>
              <a:rPr lang="nl-BE" dirty="0" err="1" smtClean="0"/>
              <a:t>convention</a:t>
            </a:r>
            <a:r>
              <a:rPr lang="nl-BE" dirty="0" smtClean="0"/>
              <a:t>, </a:t>
            </a:r>
            <a:r>
              <a:rPr lang="nl-BE" dirty="0" err="1" smtClean="0"/>
              <a:t>preceding</a:t>
            </a:r>
            <a:r>
              <a:rPr lang="nl-BE" dirty="0" smtClean="0"/>
              <a:t> </a:t>
            </a:r>
            <a:r>
              <a:rPr lang="nl-BE" dirty="0" err="1" smtClean="0"/>
              <a:t>the</a:t>
            </a:r>
            <a:r>
              <a:rPr lang="nl-BE" dirty="0" smtClean="0"/>
              <a:t> Active </a:t>
            </a:r>
            <a:r>
              <a:rPr lang="nl-BE" dirty="0" err="1" smtClean="0"/>
              <a:t>Assisted</a:t>
            </a:r>
            <a:r>
              <a:rPr lang="nl-BE" dirty="0" smtClean="0"/>
              <a:t> Living Forum 2015 in </a:t>
            </a:r>
            <a:r>
              <a:rPr lang="nl-BE" dirty="0" err="1" smtClean="0"/>
              <a:t>Ghent</a:t>
            </a:r>
            <a:r>
              <a:rPr lang="nl-BE" dirty="0" smtClean="0"/>
              <a:t>, Belgium</a:t>
            </a:r>
          </a:p>
          <a:p>
            <a:pPr marL="358775" lvl="1" indent="0">
              <a:buNone/>
            </a:pPr>
            <a:r>
              <a:rPr lang="nl-BE" dirty="0">
                <a:hlinkClick r:id="rId2"/>
              </a:rPr>
              <a:t>http://www.aal-europe.eu/forum-2015</a:t>
            </a:r>
            <a:r>
              <a:rPr lang="nl-BE" dirty="0" smtClean="0">
                <a:hlinkClick r:id="rId2"/>
              </a:rPr>
              <a:t>/</a:t>
            </a:r>
            <a:r>
              <a:rPr lang="nl-BE" dirty="0" smtClean="0"/>
              <a:t> </a:t>
            </a:r>
          </a:p>
          <a:p>
            <a:pPr lvl="1"/>
            <a:endParaRPr lang="nl-BE" dirty="0"/>
          </a:p>
          <a:p>
            <a:endParaRPr lang="nl-BE" dirty="0" smtClean="0"/>
          </a:p>
          <a:p>
            <a:pPr lvl="1"/>
            <a:endParaRPr lang="nl-BE" dirty="0" smtClean="0"/>
          </a:p>
          <a:p>
            <a:pPr lvl="1"/>
            <a:endParaRPr lang="nl-BE" dirty="0" smtClean="0"/>
          </a:p>
          <a:p>
            <a:pPr lvl="1"/>
            <a:endParaRPr lang="nl-BE" dirty="0"/>
          </a:p>
        </p:txBody>
      </p:sp>
    </p:spTree>
    <p:extLst>
      <p:ext uri="{BB962C8B-B14F-4D97-AF65-F5344CB8AC3E}">
        <p14:creationId xmlns:p14="http://schemas.microsoft.com/office/powerpoint/2010/main" val="18798312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“Care game” (</a:t>
            </a:r>
            <a:r>
              <a:rPr lang="nl-BE" dirty="0" err="1" smtClean="0"/>
              <a:t>working</a:t>
            </a:r>
            <a:r>
              <a:rPr lang="nl-BE" dirty="0" smtClean="0"/>
              <a:t> </a:t>
            </a:r>
            <a:r>
              <a:rPr lang="nl-BE" dirty="0" err="1" smtClean="0"/>
              <a:t>title</a:t>
            </a:r>
            <a:r>
              <a:rPr lang="nl-BE" dirty="0" smtClean="0"/>
              <a:t>…)</a:t>
            </a:r>
            <a:endParaRPr lang="nl-BE" dirty="0"/>
          </a:p>
        </p:txBody>
      </p:sp>
      <p:sp>
        <p:nvSpPr>
          <p:cNvPr id="3" name="Tijdelijke aanduiding voor inhoud 2"/>
          <p:cNvSpPr>
            <a:spLocks noGrp="1"/>
          </p:cNvSpPr>
          <p:nvPr>
            <p:ph idx="1"/>
          </p:nvPr>
        </p:nvSpPr>
        <p:spPr/>
        <p:txBody>
          <a:bodyPr/>
          <a:lstStyle/>
          <a:p>
            <a:r>
              <a:rPr lang="nl-BE" dirty="0" err="1" smtClean="0"/>
              <a:t>Participants</a:t>
            </a:r>
            <a:r>
              <a:rPr lang="nl-BE" dirty="0" smtClean="0"/>
              <a:t> (20 max) are </a:t>
            </a:r>
            <a:r>
              <a:rPr lang="nl-BE" dirty="0" err="1" smtClean="0"/>
              <a:t>divided</a:t>
            </a:r>
            <a:r>
              <a:rPr lang="nl-BE" dirty="0" smtClean="0"/>
              <a:t> </a:t>
            </a:r>
            <a:r>
              <a:rPr lang="nl-BE" dirty="0" err="1" smtClean="0"/>
              <a:t>into</a:t>
            </a:r>
            <a:r>
              <a:rPr lang="nl-BE" dirty="0" smtClean="0"/>
              <a:t> </a:t>
            </a:r>
            <a:r>
              <a:rPr lang="nl-BE" dirty="0" err="1" smtClean="0"/>
              <a:t>four</a:t>
            </a:r>
            <a:r>
              <a:rPr lang="nl-BE" dirty="0" smtClean="0"/>
              <a:t> </a:t>
            </a:r>
            <a:r>
              <a:rPr lang="nl-BE" dirty="0" err="1" smtClean="0"/>
              <a:t>groups</a:t>
            </a:r>
            <a:r>
              <a:rPr lang="nl-BE" dirty="0" smtClean="0"/>
              <a:t>. </a:t>
            </a:r>
          </a:p>
          <a:p>
            <a:r>
              <a:rPr lang="nl-BE" dirty="0" err="1" smtClean="0"/>
              <a:t>Each</a:t>
            </a:r>
            <a:r>
              <a:rPr lang="nl-BE" dirty="0" smtClean="0"/>
              <a:t> </a:t>
            </a:r>
            <a:r>
              <a:rPr lang="nl-BE" dirty="0" err="1" smtClean="0"/>
              <a:t>group</a:t>
            </a:r>
            <a:r>
              <a:rPr lang="nl-BE" dirty="0" smtClean="0"/>
              <a:t> </a:t>
            </a:r>
            <a:r>
              <a:rPr lang="nl-BE" dirty="0" err="1" smtClean="0"/>
              <a:t>represents</a:t>
            </a:r>
            <a:r>
              <a:rPr lang="nl-BE" dirty="0" smtClean="0"/>
              <a:t> </a:t>
            </a:r>
            <a:r>
              <a:rPr lang="nl-BE" dirty="0"/>
              <a:t>a </a:t>
            </a:r>
            <a:r>
              <a:rPr lang="nl-BE" dirty="0" err="1" smtClean="0"/>
              <a:t>residential</a:t>
            </a:r>
            <a:r>
              <a:rPr lang="nl-BE" dirty="0" smtClean="0"/>
              <a:t> </a:t>
            </a:r>
            <a:r>
              <a:rPr lang="nl-BE" dirty="0"/>
              <a:t>care </a:t>
            </a:r>
            <a:r>
              <a:rPr lang="nl-BE" dirty="0" smtClean="0"/>
              <a:t>unit</a:t>
            </a:r>
          </a:p>
          <a:p>
            <a:r>
              <a:rPr lang="nl-BE" dirty="0" err="1" smtClean="0"/>
              <a:t>Residents</a:t>
            </a:r>
            <a:r>
              <a:rPr lang="nl-BE" dirty="0" smtClean="0"/>
              <a:t> are </a:t>
            </a:r>
            <a:r>
              <a:rPr lang="nl-BE" dirty="0" err="1" smtClean="0"/>
              <a:t>represented</a:t>
            </a:r>
            <a:r>
              <a:rPr lang="nl-BE" dirty="0"/>
              <a:t> </a:t>
            </a:r>
            <a:r>
              <a:rPr lang="nl-BE" dirty="0" err="1" smtClean="0"/>
              <a:t>by</a:t>
            </a:r>
            <a:r>
              <a:rPr lang="nl-BE" dirty="0" smtClean="0"/>
              <a:t> toy </a:t>
            </a:r>
            <a:r>
              <a:rPr lang="nl-BE" dirty="0" err="1" smtClean="0"/>
              <a:t>dolls</a:t>
            </a:r>
            <a:endParaRPr lang="nl-BE" dirty="0" smtClean="0"/>
          </a:p>
          <a:p>
            <a:r>
              <a:rPr lang="nl-BE" dirty="0" err="1" smtClean="0"/>
              <a:t>Task</a:t>
            </a:r>
            <a:r>
              <a:rPr lang="nl-BE" dirty="0" smtClean="0"/>
              <a:t>: get </a:t>
            </a:r>
            <a:r>
              <a:rPr lang="nl-BE" dirty="0" err="1" smtClean="0"/>
              <a:t>all</a:t>
            </a:r>
            <a:r>
              <a:rPr lang="nl-BE" dirty="0" smtClean="0"/>
              <a:t> </a:t>
            </a:r>
            <a:r>
              <a:rPr lang="nl-BE" dirty="0" err="1" smtClean="0"/>
              <a:t>residents</a:t>
            </a:r>
            <a:r>
              <a:rPr lang="nl-BE" dirty="0" smtClean="0"/>
              <a:t> </a:t>
            </a:r>
            <a:r>
              <a:rPr lang="nl-BE" dirty="0" err="1" smtClean="0"/>
              <a:t>properly</a:t>
            </a:r>
            <a:r>
              <a:rPr lang="nl-BE" dirty="0" smtClean="0"/>
              <a:t> </a:t>
            </a:r>
            <a:r>
              <a:rPr lang="nl-BE" dirty="0" err="1" smtClean="0"/>
              <a:t>dressed</a:t>
            </a:r>
            <a:r>
              <a:rPr lang="nl-BE" dirty="0" smtClean="0"/>
              <a:t> at </a:t>
            </a:r>
            <a:r>
              <a:rPr lang="nl-BE" dirty="0" err="1" smtClean="0"/>
              <a:t>the</a:t>
            </a:r>
            <a:r>
              <a:rPr lang="nl-BE" dirty="0" smtClean="0"/>
              <a:t> </a:t>
            </a:r>
            <a:r>
              <a:rPr lang="nl-BE" dirty="0" err="1" smtClean="0"/>
              <a:t>breakfast</a:t>
            </a:r>
            <a:r>
              <a:rPr lang="nl-BE" dirty="0" smtClean="0"/>
              <a:t> </a:t>
            </a:r>
            <a:r>
              <a:rPr lang="nl-BE" dirty="0" err="1" smtClean="0"/>
              <a:t>table</a:t>
            </a:r>
            <a:r>
              <a:rPr lang="nl-BE" dirty="0" smtClean="0"/>
              <a:t> in 6 minutes.</a:t>
            </a:r>
          </a:p>
          <a:p>
            <a:endParaRPr lang="nl-BE" dirty="0"/>
          </a:p>
        </p:txBody>
      </p:sp>
    </p:spTree>
    <p:extLst>
      <p:ext uri="{BB962C8B-B14F-4D97-AF65-F5344CB8AC3E}">
        <p14:creationId xmlns:p14="http://schemas.microsoft.com/office/powerpoint/2010/main" val="10812294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p:txBody>
          <a:bodyPr/>
          <a:lstStyle/>
          <a:p>
            <a:endParaRPr lang="nl-BE"/>
          </a:p>
        </p:txBody>
      </p:sp>
      <p:pic>
        <p:nvPicPr>
          <p:cNvPr id="2050" name="Picture 2" descr="https://pbs.twimg.com/media/CKGiv6TWcAAfuXK.jpg: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718" y="-387424"/>
            <a:ext cx="7663319" cy="7663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87609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23528" y="404664"/>
            <a:ext cx="8334000" cy="4428000"/>
          </a:xfrm>
        </p:spPr>
        <p:txBody>
          <a:bodyPr/>
          <a:lstStyle/>
          <a:p>
            <a:pPr marL="0" indent="0">
              <a:buNone/>
            </a:pPr>
            <a:r>
              <a:rPr lang="en-US" dirty="0"/>
              <a:t>At each table, one of the job types identified by </a:t>
            </a:r>
            <a:r>
              <a:rPr lang="en-US" dirty="0" err="1"/>
              <a:t>Karasek’s</a:t>
            </a:r>
            <a:r>
              <a:rPr lang="en-US" dirty="0"/>
              <a:t> </a:t>
            </a:r>
            <a:r>
              <a:rPr lang="en-US" dirty="0" smtClean="0"/>
              <a:t>Job Demand / Control model </a:t>
            </a:r>
            <a:r>
              <a:rPr lang="en-US" dirty="0"/>
              <a:t>is simulated</a:t>
            </a:r>
            <a:endParaRPr lang="nl-BE" dirty="0"/>
          </a:p>
        </p:txBody>
      </p:sp>
      <p:grpSp>
        <p:nvGrpSpPr>
          <p:cNvPr id="8" name="Groep 7"/>
          <p:cNvGrpSpPr/>
          <p:nvPr/>
        </p:nvGrpSpPr>
        <p:grpSpPr>
          <a:xfrm>
            <a:off x="2711232" y="1484784"/>
            <a:ext cx="4032448" cy="4032000"/>
            <a:chOff x="2123728" y="1700808"/>
            <a:chExt cx="4032448" cy="4032000"/>
          </a:xfrm>
        </p:grpSpPr>
        <p:sp>
          <p:nvSpPr>
            <p:cNvPr id="4" name="Rechthoek 3"/>
            <p:cNvSpPr>
              <a:spLocks noChangeAspect="1"/>
            </p:cNvSpPr>
            <p:nvPr/>
          </p:nvSpPr>
          <p:spPr>
            <a:xfrm>
              <a:off x="2123728" y="1700808"/>
              <a:ext cx="2016224" cy="2016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Rechthoek 4"/>
            <p:cNvSpPr>
              <a:spLocks noChangeAspect="1"/>
            </p:cNvSpPr>
            <p:nvPr/>
          </p:nvSpPr>
          <p:spPr>
            <a:xfrm>
              <a:off x="4139952" y="1700808"/>
              <a:ext cx="2016224" cy="2016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Rechthoek 5"/>
            <p:cNvSpPr>
              <a:spLocks noChangeAspect="1"/>
            </p:cNvSpPr>
            <p:nvPr/>
          </p:nvSpPr>
          <p:spPr>
            <a:xfrm>
              <a:off x="2123728" y="3716808"/>
              <a:ext cx="2016224" cy="2016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Rechthoek 6"/>
            <p:cNvSpPr>
              <a:spLocks noChangeAspect="1"/>
            </p:cNvSpPr>
            <p:nvPr/>
          </p:nvSpPr>
          <p:spPr>
            <a:xfrm>
              <a:off x="4139952" y="3716808"/>
              <a:ext cx="2016224" cy="2016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9" name="Tekstvak 8"/>
          <p:cNvSpPr txBox="1"/>
          <p:nvPr/>
        </p:nvSpPr>
        <p:spPr>
          <a:xfrm>
            <a:off x="3942626" y="5912784"/>
            <a:ext cx="1569660" cy="369332"/>
          </a:xfrm>
          <a:prstGeom prst="rect">
            <a:avLst/>
          </a:prstGeom>
          <a:noFill/>
        </p:spPr>
        <p:txBody>
          <a:bodyPr wrap="none" rtlCol="0">
            <a:spAutoFit/>
          </a:bodyPr>
          <a:lstStyle/>
          <a:p>
            <a:r>
              <a:rPr lang="nl-BE" dirty="0" smtClean="0"/>
              <a:t>Job </a:t>
            </a:r>
            <a:r>
              <a:rPr lang="nl-BE" dirty="0" err="1" smtClean="0"/>
              <a:t>demands</a:t>
            </a:r>
            <a:endParaRPr lang="nl-BE" dirty="0"/>
          </a:p>
        </p:txBody>
      </p:sp>
      <p:sp>
        <p:nvSpPr>
          <p:cNvPr id="10" name="Tekstvak 9"/>
          <p:cNvSpPr txBox="1"/>
          <p:nvPr/>
        </p:nvSpPr>
        <p:spPr>
          <a:xfrm>
            <a:off x="797384" y="3316118"/>
            <a:ext cx="1313180" cy="369332"/>
          </a:xfrm>
          <a:prstGeom prst="rect">
            <a:avLst/>
          </a:prstGeom>
          <a:noFill/>
        </p:spPr>
        <p:txBody>
          <a:bodyPr wrap="none" rtlCol="0">
            <a:spAutoFit/>
          </a:bodyPr>
          <a:lstStyle/>
          <a:p>
            <a:r>
              <a:rPr lang="nl-BE" dirty="0" smtClean="0"/>
              <a:t>Job control</a:t>
            </a:r>
            <a:endParaRPr lang="nl-BE" dirty="0"/>
          </a:p>
        </p:txBody>
      </p:sp>
      <p:sp>
        <p:nvSpPr>
          <p:cNvPr id="11" name="Tekstvak 10"/>
          <p:cNvSpPr txBox="1"/>
          <p:nvPr/>
        </p:nvSpPr>
        <p:spPr>
          <a:xfrm>
            <a:off x="3415414" y="5575941"/>
            <a:ext cx="607859" cy="369332"/>
          </a:xfrm>
          <a:prstGeom prst="rect">
            <a:avLst/>
          </a:prstGeom>
          <a:noFill/>
        </p:spPr>
        <p:txBody>
          <a:bodyPr wrap="none" rtlCol="0">
            <a:spAutoFit/>
          </a:bodyPr>
          <a:lstStyle/>
          <a:p>
            <a:r>
              <a:rPr lang="nl-BE" dirty="0" smtClean="0"/>
              <a:t>Low</a:t>
            </a:r>
            <a:endParaRPr lang="nl-BE" dirty="0"/>
          </a:p>
        </p:txBody>
      </p:sp>
      <p:sp>
        <p:nvSpPr>
          <p:cNvPr id="12" name="Tekstvak 11"/>
          <p:cNvSpPr txBox="1"/>
          <p:nvPr/>
        </p:nvSpPr>
        <p:spPr>
          <a:xfrm>
            <a:off x="2024439" y="4324118"/>
            <a:ext cx="607859" cy="369332"/>
          </a:xfrm>
          <a:prstGeom prst="rect">
            <a:avLst/>
          </a:prstGeom>
          <a:noFill/>
        </p:spPr>
        <p:txBody>
          <a:bodyPr wrap="none" rtlCol="0">
            <a:spAutoFit/>
          </a:bodyPr>
          <a:lstStyle/>
          <a:p>
            <a:r>
              <a:rPr lang="nl-BE" dirty="0" smtClean="0"/>
              <a:t>Low</a:t>
            </a:r>
            <a:endParaRPr lang="nl-BE" dirty="0"/>
          </a:p>
        </p:txBody>
      </p:sp>
      <p:sp>
        <p:nvSpPr>
          <p:cNvPr id="13" name="Tekstvak 12"/>
          <p:cNvSpPr txBox="1"/>
          <p:nvPr/>
        </p:nvSpPr>
        <p:spPr>
          <a:xfrm>
            <a:off x="5431638" y="5575941"/>
            <a:ext cx="659155" cy="369332"/>
          </a:xfrm>
          <a:prstGeom prst="rect">
            <a:avLst/>
          </a:prstGeom>
          <a:noFill/>
        </p:spPr>
        <p:txBody>
          <a:bodyPr wrap="none" rtlCol="0">
            <a:spAutoFit/>
          </a:bodyPr>
          <a:lstStyle/>
          <a:p>
            <a:r>
              <a:rPr lang="nl-BE" dirty="0" smtClean="0"/>
              <a:t>High</a:t>
            </a:r>
            <a:endParaRPr lang="nl-BE" dirty="0"/>
          </a:p>
        </p:txBody>
      </p:sp>
      <p:sp>
        <p:nvSpPr>
          <p:cNvPr id="14" name="Tekstvak 13"/>
          <p:cNvSpPr txBox="1"/>
          <p:nvPr/>
        </p:nvSpPr>
        <p:spPr>
          <a:xfrm>
            <a:off x="2023744" y="2433998"/>
            <a:ext cx="659155" cy="369332"/>
          </a:xfrm>
          <a:prstGeom prst="rect">
            <a:avLst/>
          </a:prstGeom>
          <a:noFill/>
        </p:spPr>
        <p:txBody>
          <a:bodyPr wrap="none" rtlCol="0">
            <a:spAutoFit/>
          </a:bodyPr>
          <a:lstStyle/>
          <a:p>
            <a:r>
              <a:rPr lang="nl-BE" dirty="0" smtClean="0"/>
              <a:t>High</a:t>
            </a:r>
            <a:endParaRPr lang="nl-BE" dirty="0"/>
          </a:p>
        </p:txBody>
      </p:sp>
      <p:cxnSp>
        <p:nvCxnSpPr>
          <p:cNvPr id="15" name="Rechte verbindingslijn met pijl 14"/>
          <p:cNvCxnSpPr/>
          <p:nvPr/>
        </p:nvCxnSpPr>
        <p:spPr>
          <a:xfrm flipV="1">
            <a:off x="2682899" y="980728"/>
            <a:ext cx="4553397" cy="4536056"/>
          </a:xfrm>
          <a:prstGeom prst="straightConnector1">
            <a:avLst/>
          </a:prstGeom>
          <a:ln w="28575">
            <a:solidFill>
              <a:schemeClr val="accent5">
                <a:lumMod val="40000"/>
                <a:lumOff val="6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7" name="Rechte verbindingslijn met pijl 16"/>
          <p:cNvCxnSpPr/>
          <p:nvPr/>
        </p:nvCxnSpPr>
        <p:spPr>
          <a:xfrm>
            <a:off x="2711232" y="1484784"/>
            <a:ext cx="4453056" cy="4460489"/>
          </a:xfrm>
          <a:prstGeom prst="straightConnector1">
            <a:avLst/>
          </a:prstGeom>
          <a:ln w="28575">
            <a:solidFill>
              <a:schemeClr val="accent5">
                <a:lumMod val="40000"/>
                <a:lumOff val="60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20" name="Tekstvak 19"/>
          <p:cNvSpPr txBox="1"/>
          <p:nvPr/>
        </p:nvSpPr>
        <p:spPr>
          <a:xfrm>
            <a:off x="5386611" y="4205227"/>
            <a:ext cx="748923" cy="646331"/>
          </a:xfrm>
          <a:prstGeom prst="rect">
            <a:avLst/>
          </a:prstGeom>
          <a:noFill/>
        </p:spPr>
        <p:txBody>
          <a:bodyPr wrap="none" rtlCol="0">
            <a:spAutoFit/>
          </a:bodyPr>
          <a:lstStyle/>
          <a:p>
            <a:r>
              <a:rPr lang="nl-BE" dirty="0" smtClean="0"/>
              <a:t>High</a:t>
            </a:r>
          </a:p>
          <a:p>
            <a:r>
              <a:rPr lang="nl-BE" dirty="0" err="1" smtClean="0"/>
              <a:t>strain</a:t>
            </a:r>
            <a:endParaRPr lang="nl-BE" dirty="0"/>
          </a:p>
        </p:txBody>
      </p:sp>
      <p:sp>
        <p:nvSpPr>
          <p:cNvPr id="21" name="Tekstvak 20"/>
          <p:cNvSpPr txBox="1"/>
          <p:nvPr/>
        </p:nvSpPr>
        <p:spPr>
          <a:xfrm>
            <a:off x="3342054" y="4324118"/>
            <a:ext cx="992579" cy="369332"/>
          </a:xfrm>
          <a:prstGeom prst="rect">
            <a:avLst/>
          </a:prstGeom>
          <a:noFill/>
        </p:spPr>
        <p:txBody>
          <a:bodyPr wrap="none" rtlCol="0">
            <a:spAutoFit/>
          </a:bodyPr>
          <a:lstStyle/>
          <a:p>
            <a:r>
              <a:rPr lang="nl-BE" dirty="0" err="1" smtClean="0"/>
              <a:t>Passive</a:t>
            </a:r>
            <a:endParaRPr lang="nl-BE" dirty="0" smtClean="0"/>
          </a:p>
        </p:txBody>
      </p:sp>
      <p:sp>
        <p:nvSpPr>
          <p:cNvPr id="22" name="Tekstvak 21"/>
          <p:cNvSpPr txBox="1"/>
          <p:nvPr/>
        </p:nvSpPr>
        <p:spPr>
          <a:xfrm>
            <a:off x="3342054" y="2295498"/>
            <a:ext cx="787395" cy="646331"/>
          </a:xfrm>
          <a:prstGeom prst="rect">
            <a:avLst/>
          </a:prstGeom>
          <a:noFill/>
        </p:spPr>
        <p:txBody>
          <a:bodyPr wrap="none" rtlCol="0">
            <a:spAutoFit/>
          </a:bodyPr>
          <a:lstStyle/>
          <a:p>
            <a:r>
              <a:rPr lang="nl-BE" dirty="0" smtClean="0"/>
              <a:t>Low</a:t>
            </a:r>
          </a:p>
          <a:p>
            <a:r>
              <a:rPr lang="nl-BE" dirty="0" err="1" smtClean="0"/>
              <a:t>Strain</a:t>
            </a:r>
            <a:endParaRPr lang="nl-BE" dirty="0"/>
          </a:p>
        </p:txBody>
      </p:sp>
      <p:sp>
        <p:nvSpPr>
          <p:cNvPr id="23" name="Tekstvak 22"/>
          <p:cNvSpPr txBox="1"/>
          <p:nvPr/>
        </p:nvSpPr>
        <p:spPr>
          <a:xfrm>
            <a:off x="5307491" y="2417377"/>
            <a:ext cx="813043" cy="369332"/>
          </a:xfrm>
          <a:prstGeom prst="rect">
            <a:avLst/>
          </a:prstGeom>
          <a:noFill/>
        </p:spPr>
        <p:txBody>
          <a:bodyPr wrap="none" rtlCol="0">
            <a:spAutoFit/>
          </a:bodyPr>
          <a:lstStyle/>
          <a:p>
            <a:r>
              <a:rPr lang="nl-BE" dirty="0" smtClean="0"/>
              <a:t>Active</a:t>
            </a:r>
            <a:endParaRPr lang="nl-BE" dirty="0"/>
          </a:p>
        </p:txBody>
      </p:sp>
      <p:sp>
        <p:nvSpPr>
          <p:cNvPr id="24" name="Tekstvak 23"/>
          <p:cNvSpPr txBox="1"/>
          <p:nvPr/>
        </p:nvSpPr>
        <p:spPr>
          <a:xfrm>
            <a:off x="7286897" y="980728"/>
            <a:ext cx="1364476" cy="1200329"/>
          </a:xfrm>
          <a:prstGeom prst="rect">
            <a:avLst/>
          </a:prstGeom>
          <a:noFill/>
        </p:spPr>
        <p:txBody>
          <a:bodyPr wrap="none" rtlCol="0">
            <a:spAutoFit/>
          </a:bodyPr>
          <a:lstStyle/>
          <a:p>
            <a:r>
              <a:rPr lang="nl-BE" dirty="0" smtClean="0"/>
              <a:t>Learning</a:t>
            </a:r>
            <a:br>
              <a:rPr lang="nl-BE" dirty="0" smtClean="0"/>
            </a:br>
            <a:r>
              <a:rPr lang="nl-BE" dirty="0" err="1" smtClean="0"/>
              <a:t>possibilities</a:t>
            </a:r>
            <a:r>
              <a:rPr lang="nl-BE" dirty="0" smtClean="0"/>
              <a:t/>
            </a:r>
            <a:br>
              <a:rPr lang="nl-BE" dirty="0" smtClean="0"/>
            </a:br>
            <a:r>
              <a:rPr lang="nl-BE" dirty="0" err="1" smtClean="0"/>
              <a:t>Innovative</a:t>
            </a:r>
            <a:r>
              <a:rPr lang="nl-BE" dirty="0" smtClean="0"/>
              <a:t> </a:t>
            </a:r>
            <a:br>
              <a:rPr lang="nl-BE" dirty="0" smtClean="0"/>
            </a:br>
            <a:r>
              <a:rPr lang="nl-BE" dirty="0" err="1" smtClean="0"/>
              <a:t>behaviour</a:t>
            </a:r>
            <a:endParaRPr lang="nl-BE" dirty="0"/>
          </a:p>
        </p:txBody>
      </p:sp>
      <p:sp>
        <p:nvSpPr>
          <p:cNvPr id="25" name="Tekstvak 24"/>
          <p:cNvSpPr txBox="1"/>
          <p:nvPr/>
        </p:nvSpPr>
        <p:spPr>
          <a:xfrm>
            <a:off x="7286897" y="5114276"/>
            <a:ext cx="1825192" cy="923330"/>
          </a:xfrm>
          <a:prstGeom prst="rect">
            <a:avLst/>
          </a:prstGeom>
          <a:noFill/>
        </p:spPr>
        <p:txBody>
          <a:bodyPr wrap="square" rtlCol="0">
            <a:spAutoFit/>
          </a:bodyPr>
          <a:lstStyle/>
          <a:p>
            <a:r>
              <a:rPr lang="nl-BE" dirty="0" err="1" smtClean="0"/>
              <a:t>Risks</a:t>
            </a:r>
            <a:r>
              <a:rPr lang="nl-BE" dirty="0" smtClean="0"/>
              <a:t> </a:t>
            </a:r>
            <a:r>
              <a:rPr lang="nl-BE" dirty="0" err="1" smtClean="0"/>
              <a:t>for</a:t>
            </a:r>
            <a:r>
              <a:rPr lang="nl-BE" dirty="0" smtClean="0"/>
              <a:t> stress </a:t>
            </a:r>
            <a:r>
              <a:rPr lang="nl-BE" dirty="0" err="1" smtClean="0"/>
              <a:t>and</a:t>
            </a:r>
            <a:r>
              <a:rPr lang="nl-BE" dirty="0" smtClean="0"/>
              <a:t> </a:t>
            </a:r>
            <a:r>
              <a:rPr lang="nl-BE" dirty="0" err="1" smtClean="0"/>
              <a:t>physical</a:t>
            </a:r>
            <a:r>
              <a:rPr lang="nl-BE" dirty="0" smtClean="0"/>
              <a:t> </a:t>
            </a:r>
            <a:r>
              <a:rPr lang="nl-BE" dirty="0" err="1" smtClean="0"/>
              <a:t>illness</a:t>
            </a:r>
            <a:endParaRPr lang="nl-BE" dirty="0"/>
          </a:p>
        </p:txBody>
      </p:sp>
    </p:spTree>
    <p:extLst>
      <p:ext uri="{BB962C8B-B14F-4D97-AF65-F5344CB8AC3E}">
        <p14:creationId xmlns:p14="http://schemas.microsoft.com/office/powerpoint/2010/main" val="31509927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pic>
        <p:nvPicPr>
          <p:cNvPr id="4" name="Tijdelijke aanduiding voor inhou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0528" y="-134796"/>
            <a:ext cx="9324528" cy="6993396"/>
          </a:xfrm>
        </p:spPr>
      </p:pic>
    </p:spTree>
    <p:extLst>
      <p:ext uri="{BB962C8B-B14F-4D97-AF65-F5344CB8AC3E}">
        <p14:creationId xmlns:p14="http://schemas.microsoft.com/office/powerpoint/2010/main" val="39952003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Job </a:t>
            </a:r>
            <a:r>
              <a:rPr lang="nl-BE" dirty="0" err="1" smtClean="0"/>
              <a:t>Demands</a:t>
            </a:r>
            <a:endParaRPr lang="nl-BE" dirty="0"/>
          </a:p>
        </p:txBody>
      </p:sp>
      <p:sp>
        <p:nvSpPr>
          <p:cNvPr id="3" name="Tijdelijke aanduiding voor inhoud 2"/>
          <p:cNvSpPr>
            <a:spLocks noGrp="1"/>
          </p:cNvSpPr>
          <p:nvPr>
            <p:ph idx="1"/>
          </p:nvPr>
        </p:nvSpPr>
        <p:spPr/>
        <p:txBody>
          <a:bodyPr/>
          <a:lstStyle/>
          <a:p>
            <a:r>
              <a:rPr lang="nl-BE" dirty="0" err="1" smtClean="0"/>
              <a:t>Number</a:t>
            </a:r>
            <a:r>
              <a:rPr lang="nl-BE" dirty="0" smtClean="0"/>
              <a:t> of </a:t>
            </a:r>
            <a:r>
              <a:rPr lang="nl-BE" dirty="0" err="1" smtClean="0"/>
              <a:t>residents</a:t>
            </a:r>
            <a:endParaRPr lang="nl-BE" dirty="0" smtClean="0"/>
          </a:p>
          <a:p>
            <a:pPr lvl="1"/>
            <a:r>
              <a:rPr lang="nl-BE" dirty="0" smtClean="0"/>
              <a:t>Low: 2 </a:t>
            </a:r>
            <a:r>
              <a:rPr lang="nl-BE" dirty="0" err="1" smtClean="0"/>
              <a:t>residents</a:t>
            </a:r>
            <a:r>
              <a:rPr lang="nl-BE" dirty="0" smtClean="0"/>
              <a:t> per participant </a:t>
            </a:r>
            <a:br>
              <a:rPr lang="nl-BE" dirty="0" smtClean="0"/>
            </a:br>
            <a:r>
              <a:rPr lang="nl-BE" dirty="0" smtClean="0"/>
              <a:t>(</a:t>
            </a:r>
            <a:r>
              <a:rPr lang="nl-BE" dirty="0" err="1" smtClean="0"/>
              <a:t>total</a:t>
            </a:r>
            <a:r>
              <a:rPr lang="nl-BE" dirty="0" smtClean="0"/>
              <a:t> of 10 </a:t>
            </a:r>
            <a:r>
              <a:rPr lang="nl-BE" dirty="0" err="1" smtClean="0"/>
              <a:t>if</a:t>
            </a:r>
            <a:r>
              <a:rPr lang="nl-BE" dirty="0" smtClean="0"/>
              <a:t> 5 </a:t>
            </a:r>
            <a:r>
              <a:rPr lang="nl-BE" dirty="0" err="1" smtClean="0"/>
              <a:t>participants</a:t>
            </a:r>
            <a:r>
              <a:rPr lang="nl-BE" dirty="0" smtClean="0"/>
              <a:t>)</a:t>
            </a:r>
          </a:p>
          <a:p>
            <a:pPr lvl="1"/>
            <a:r>
              <a:rPr lang="nl-BE" dirty="0" smtClean="0"/>
              <a:t>High: 5 </a:t>
            </a:r>
            <a:r>
              <a:rPr lang="nl-BE" dirty="0" err="1" smtClean="0"/>
              <a:t>residents</a:t>
            </a:r>
            <a:r>
              <a:rPr lang="nl-BE" dirty="0" smtClean="0"/>
              <a:t> per participant</a:t>
            </a:r>
            <a:br>
              <a:rPr lang="nl-BE" dirty="0" smtClean="0"/>
            </a:br>
            <a:r>
              <a:rPr lang="nl-BE" dirty="0" smtClean="0"/>
              <a:t>(</a:t>
            </a:r>
            <a:r>
              <a:rPr lang="nl-BE" dirty="0" err="1" smtClean="0"/>
              <a:t>total</a:t>
            </a:r>
            <a:r>
              <a:rPr lang="nl-BE" dirty="0" smtClean="0"/>
              <a:t> of 25 </a:t>
            </a:r>
            <a:r>
              <a:rPr lang="nl-BE" dirty="0" err="1" smtClean="0"/>
              <a:t>if</a:t>
            </a:r>
            <a:r>
              <a:rPr lang="nl-BE" dirty="0" smtClean="0"/>
              <a:t> 5 </a:t>
            </a:r>
            <a:r>
              <a:rPr lang="nl-BE" dirty="0" err="1" smtClean="0"/>
              <a:t>participants</a:t>
            </a:r>
            <a:r>
              <a:rPr lang="nl-BE" dirty="0" smtClean="0"/>
              <a:t>)</a:t>
            </a:r>
          </a:p>
          <a:p>
            <a:endParaRPr lang="nl-BE" dirty="0"/>
          </a:p>
        </p:txBody>
      </p:sp>
    </p:spTree>
    <p:extLst>
      <p:ext uri="{BB962C8B-B14F-4D97-AF65-F5344CB8AC3E}">
        <p14:creationId xmlns:p14="http://schemas.microsoft.com/office/powerpoint/2010/main" val="24565836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Job Control</a:t>
            </a:r>
            <a:endParaRPr lang="nl-BE" dirty="0"/>
          </a:p>
        </p:txBody>
      </p:sp>
      <p:sp>
        <p:nvSpPr>
          <p:cNvPr id="3" name="Tijdelijke aanduiding voor inhoud 2"/>
          <p:cNvSpPr>
            <a:spLocks noGrp="1"/>
          </p:cNvSpPr>
          <p:nvPr>
            <p:ph idx="1"/>
          </p:nvPr>
        </p:nvSpPr>
        <p:spPr/>
        <p:txBody>
          <a:bodyPr/>
          <a:lstStyle/>
          <a:p>
            <a:r>
              <a:rPr lang="nl-BE" dirty="0" err="1" smtClean="0"/>
              <a:t>Task</a:t>
            </a:r>
            <a:r>
              <a:rPr lang="nl-BE" dirty="0" smtClean="0"/>
              <a:t> </a:t>
            </a:r>
            <a:r>
              <a:rPr lang="nl-BE" dirty="0" err="1" smtClean="0"/>
              <a:t>division</a:t>
            </a:r>
            <a:endParaRPr lang="nl-BE" dirty="0" smtClean="0"/>
          </a:p>
          <a:p>
            <a:pPr lvl="1"/>
            <a:r>
              <a:rPr lang="nl-BE" dirty="0" smtClean="0"/>
              <a:t>Low: </a:t>
            </a:r>
            <a:r>
              <a:rPr lang="nl-BE" dirty="0" err="1" smtClean="0"/>
              <a:t>functional</a:t>
            </a:r>
            <a:r>
              <a:rPr lang="nl-BE" dirty="0" smtClean="0"/>
              <a:t> </a:t>
            </a:r>
            <a:r>
              <a:rPr lang="nl-BE" dirty="0" err="1" smtClean="0"/>
              <a:t>specialisation</a:t>
            </a:r>
            <a:endParaRPr lang="nl-BE" dirty="0"/>
          </a:p>
          <a:p>
            <a:pPr lvl="2"/>
            <a:r>
              <a:rPr lang="nl-BE" dirty="0" err="1" smtClean="0"/>
              <a:t>Sorting</a:t>
            </a:r>
            <a:r>
              <a:rPr lang="nl-BE" dirty="0" smtClean="0"/>
              <a:t>, </a:t>
            </a:r>
            <a:r>
              <a:rPr lang="nl-BE" dirty="0" err="1" smtClean="0"/>
              <a:t>Trousers</a:t>
            </a:r>
            <a:r>
              <a:rPr lang="nl-BE" dirty="0" smtClean="0"/>
              <a:t>, Shirt, Shoes, </a:t>
            </a:r>
            <a:r>
              <a:rPr lang="nl-BE" dirty="0" err="1" smtClean="0"/>
              <a:t>Breakfast</a:t>
            </a:r>
            <a:endParaRPr lang="nl-BE" dirty="0" smtClean="0"/>
          </a:p>
          <a:p>
            <a:pPr lvl="1"/>
            <a:r>
              <a:rPr lang="nl-BE" dirty="0" smtClean="0"/>
              <a:t>High: </a:t>
            </a:r>
            <a:r>
              <a:rPr lang="nl-BE" dirty="0" err="1" smtClean="0"/>
              <a:t>multifunctional</a:t>
            </a:r>
            <a:r>
              <a:rPr lang="nl-BE" dirty="0" smtClean="0"/>
              <a:t> team</a:t>
            </a:r>
          </a:p>
          <a:p>
            <a:pPr lvl="2"/>
            <a:r>
              <a:rPr lang="nl-BE" dirty="0" err="1" smtClean="0"/>
              <a:t>Each</a:t>
            </a:r>
            <a:r>
              <a:rPr lang="nl-BE" dirty="0" smtClean="0"/>
              <a:t> </a:t>
            </a:r>
            <a:r>
              <a:rPr lang="nl-BE" dirty="0" err="1" smtClean="0"/>
              <a:t>participants</a:t>
            </a:r>
            <a:r>
              <a:rPr lang="nl-BE" dirty="0" smtClean="0"/>
              <a:t> </a:t>
            </a:r>
            <a:r>
              <a:rPr lang="nl-BE" dirty="0" err="1" smtClean="0"/>
              <a:t>performs</a:t>
            </a:r>
            <a:r>
              <a:rPr lang="nl-BE" dirty="0" smtClean="0"/>
              <a:t> </a:t>
            </a:r>
            <a:r>
              <a:rPr lang="nl-BE" dirty="0" err="1" smtClean="0"/>
              <a:t>all</a:t>
            </a:r>
            <a:r>
              <a:rPr lang="nl-BE" dirty="0" smtClean="0"/>
              <a:t> </a:t>
            </a:r>
            <a:r>
              <a:rPr lang="nl-BE" dirty="0" err="1" smtClean="0"/>
              <a:t>the</a:t>
            </a:r>
            <a:r>
              <a:rPr lang="nl-BE" dirty="0" smtClean="0"/>
              <a:t> </a:t>
            </a:r>
            <a:r>
              <a:rPr lang="nl-BE" dirty="0" err="1" smtClean="0"/>
              <a:t>tasks</a:t>
            </a:r>
            <a:r>
              <a:rPr lang="nl-BE" dirty="0" smtClean="0"/>
              <a:t> per resident</a:t>
            </a:r>
          </a:p>
          <a:p>
            <a:pPr lvl="2"/>
            <a:r>
              <a:rPr lang="nl-BE" dirty="0" err="1" smtClean="0"/>
              <a:t>They</a:t>
            </a:r>
            <a:r>
              <a:rPr lang="nl-BE" dirty="0" smtClean="0"/>
              <a:t> are </a:t>
            </a:r>
            <a:r>
              <a:rPr lang="nl-BE" dirty="0" err="1" smtClean="0"/>
              <a:t>allowed</a:t>
            </a:r>
            <a:r>
              <a:rPr lang="nl-BE" dirty="0" smtClean="0"/>
              <a:t> </a:t>
            </a:r>
            <a:r>
              <a:rPr lang="nl-BE" dirty="0" err="1" smtClean="0"/>
              <a:t>to</a:t>
            </a:r>
            <a:r>
              <a:rPr lang="nl-BE" dirty="0" smtClean="0"/>
              <a:t> help </a:t>
            </a:r>
            <a:r>
              <a:rPr lang="nl-BE" dirty="0" err="1" smtClean="0"/>
              <a:t>eachother</a:t>
            </a:r>
            <a:endParaRPr lang="nl-BE" dirty="0" smtClean="0"/>
          </a:p>
          <a:p>
            <a:r>
              <a:rPr lang="nl-BE" dirty="0" err="1" smtClean="0"/>
              <a:t>Clothing</a:t>
            </a:r>
            <a:r>
              <a:rPr lang="nl-BE" dirty="0" smtClean="0"/>
              <a:t> </a:t>
            </a:r>
            <a:r>
              <a:rPr lang="nl-BE" dirty="0" err="1" smtClean="0"/>
              <a:t>rules</a:t>
            </a:r>
            <a:endParaRPr lang="nl-BE" dirty="0" smtClean="0"/>
          </a:p>
          <a:p>
            <a:pPr lvl="1"/>
            <a:r>
              <a:rPr lang="nl-BE" dirty="0" smtClean="0"/>
              <a:t>Low: </a:t>
            </a:r>
            <a:r>
              <a:rPr lang="nl-BE" dirty="0" err="1" smtClean="0"/>
              <a:t>Choose</a:t>
            </a:r>
            <a:r>
              <a:rPr lang="nl-BE" dirty="0" smtClean="0"/>
              <a:t> </a:t>
            </a:r>
            <a:r>
              <a:rPr lang="nl-BE" dirty="0" err="1" smtClean="0"/>
              <a:t>from</a:t>
            </a:r>
            <a:r>
              <a:rPr lang="nl-BE" dirty="0" smtClean="0"/>
              <a:t> </a:t>
            </a:r>
            <a:r>
              <a:rPr lang="nl-BE" dirty="0" err="1" smtClean="0"/>
              <a:t>prescribed</a:t>
            </a:r>
            <a:r>
              <a:rPr lang="nl-BE" dirty="0" smtClean="0"/>
              <a:t> </a:t>
            </a:r>
            <a:r>
              <a:rPr lang="nl-BE" dirty="0" err="1" smtClean="0"/>
              <a:t>combinations</a:t>
            </a:r>
            <a:endParaRPr lang="nl-BE" dirty="0" smtClean="0"/>
          </a:p>
          <a:p>
            <a:pPr lvl="1"/>
            <a:r>
              <a:rPr lang="nl-BE" dirty="0" smtClean="0"/>
              <a:t>High: free </a:t>
            </a:r>
            <a:r>
              <a:rPr lang="nl-BE" dirty="0" err="1" smtClean="0"/>
              <a:t>combination</a:t>
            </a:r>
            <a:r>
              <a:rPr lang="nl-BE" dirty="0" smtClean="0"/>
              <a:t> of </a:t>
            </a:r>
            <a:r>
              <a:rPr lang="nl-BE" dirty="0" err="1" smtClean="0"/>
              <a:t>clothes</a:t>
            </a:r>
            <a:endParaRPr lang="nl-BE" dirty="0" smtClean="0"/>
          </a:p>
          <a:p>
            <a:r>
              <a:rPr lang="nl-BE" dirty="0" smtClean="0"/>
              <a:t>In case of missing </a:t>
            </a:r>
            <a:r>
              <a:rPr lang="nl-BE" dirty="0" err="1" smtClean="0"/>
              <a:t>clothes</a:t>
            </a:r>
            <a:endParaRPr lang="nl-BE" dirty="0" smtClean="0"/>
          </a:p>
          <a:p>
            <a:pPr lvl="1"/>
            <a:r>
              <a:rPr lang="nl-BE" dirty="0" smtClean="0"/>
              <a:t>Low: </a:t>
            </a:r>
            <a:r>
              <a:rPr lang="nl-BE" dirty="0" err="1" smtClean="0"/>
              <a:t>fill</a:t>
            </a:r>
            <a:r>
              <a:rPr lang="nl-BE" dirty="0" smtClean="0"/>
              <a:t> in a form </a:t>
            </a:r>
          </a:p>
          <a:p>
            <a:pPr lvl="1"/>
            <a:r>
              <a:rPr lang="nl-BE" dirty="0" smtClean="0"/>
              <a:t>High: go get </a:t>
            </a:r>
            <a:r>
              <a:rPr lang="nl-BE" dirty="0" err="1" smtClean="0"/>
              <a:t>it</a:t>
            </a:r>
            <a:r>
              <a:rPr lang="nl-BE" dirty="0" smtClean="0"/>
              <a:t> </a:t>
            </a:r>
            <a:r>
              <a:rPr lang="nl-BE" dirty="0" err="1" smtClean="0"/>
              <a:t>yourself</a:t>
            </a:r>
            <a:r>
              <a:rPr lang="nl-BE" dirty="0" smtClean="0"/>
              <a:t> </a:t>
            </a:r>
            <a:r>
              <a:rPr lang="nl-BE" dirty="0" err="1" smtClean="0"/>
              <a:t>from</a:t>
            </a:r>
            <a:r>
              <a:rPr lang="nl-BE" dirty="0" smtClean="0"/>
              <a:t> </a:t>
            </a:r>
            <a:r>
              <a:rPr lang="nl-BE" dirty="0" err="1" smtClean="0"/>
              <a:t>the</a:t>
            </a:r>
            <a:r>
              <a:rPr lang="nl-BE" dirty="0" smtClean="0"/>
              <a:t> storage</a:t>
            </a:r>
          </a:p>
          <a:p>
            <a:pPr lvl="1"/>
            <a:endParaRPr lang="nl-BE" dirty="0" smtClean="0"/>
          </a:p>
          <a:p>
            <a:pPr lvl="2"/>
            <a:endParaRPr lang="nl-BE" dirty="0" smtClean="0"/>
          </a:p>
          <a:p>
            <a:endParaRPr lang="nl-BE" dirty="0"/>
          </a:p>
        </p:txBody>
      </p:sp>
    </p:spTree>
    <p:extLst>
      <p:ext uri="{BB962C8B-B14F-4D97-AF65-F5344CB8AC3E}">
        <p14:creationId xmlns:p14="http://schemas.microsoft.com/office/powerpoint/2010/main" val="11606750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pic>
        <p:nvPicPr>
          <p:cNvPr id="4" name="Afbeelding 3" descr="IMG_5943.JPG"/>
          <p:cNvPicPr/>
          <p:nvPr/>
        </p:nvPicPr>
        <p:blipFill>
          <a:blip r:embed="rId2" cstate="print"/>
          <a:stretch>
            <a:fillRect/>
          </a:stretch>
        </p:blipFill>
        <p:spPr>
          <a:xfrm>
            <a:off x="537854" y="1183766"/>
            <a:ext cx="1640840" cy="4518660"/>
          </a:xfrm>
          <a:prstGeom prst="rect">
            <a:avLst/>
          </a:prstGeom>
        </p:spPr>
      </p:pic>
      <p:pic>
        <p:nvPicPr>
          <p:cNvPr id="5" name="Afbeelding 4" descr="IMG_5945.JPG"/>
          <p:cNvPicPr/>
          <p:nvPr/>
        </p:nvPicPr>
        <p:blipFill>
          <a:blip r:embed="rId3" cstate="print"/>
          <a:stretch>
            <a:fillRect/>
          </a:stretch>
        </p:blipFill>
        <p:spPr>
          <a:xfrm>
            <a:off x="2643001" y="2626486"/>
            <a:ext cx="3896360" cy="3075940"/>
          </a:xfrm>
          <a:prstGeom prst="rect">
            <a:avLst/>
          </a:prstGeom>
        </p:spPr>
      </p:pic>
      <p:sp>
        <p:nvSpPr>
          <p:cNvPr id="6" name="Text Box 2"/>
          <p:cNvSpPr txBox="1">
            <a:spLocks noChangeArrowheads="1"/>
          </p:cNvSpPr>
          <p:nvPr/>
        </p:nvSpPr>
        <p:spPr bwMode="auto">
          <a:xfrm>
            <a:off x="2648721" y="1319593"/>
            <a:ext cx="3395345" cy="1158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lumMod val="100000"/>
                    <a:lumOff val="0"/>
                  </a:schemeClr>
                </a:solidFill>
                <a:miter lim="800000"/>
                <a:headEnd/>
                <a:tailEnd/>
              </a14:hiddenLine>
            </a:ext>
          </a:extLst>
        </p:spPr>
        <p:txBody>
          <a:bodyPr rot="0" vert="horz" wrap="square" lIns="91440" tIns="45720" rIns="91440" bIns="45720" anchor="t" anchorCtr="0" upright="1">
            <a:noAutofit/>
          </a:bodyPr>
          <a:lstStyle/>
          <a:p>
            <a:pPr marL="342900" lvl="0" indent="-342900">
              <a:lnSpc>
                <a:spcPct val="115000"/>
              </a:lnSpc>
              <a:spcAft>
                <a:spcPts val="0"/>
              </a:spcAft>
              <a:buFont typeface="Symbol" panose="05050102010706020507" pitchFamily="18" charset="2"/>
              <a:buChar char=""/>
            </a:pPr>
            <a:r>
              <a:rPr lang="nl-NL" sz="2000">
                <a:effectLst/>
                <a:latin typeface="Calibri" panose="020F0502020204030204" pitchFamily="34" charset="0"/>
                <a:ea typeface="Calibri" panose="020F0502020204030204" pitchFamily="34" charset="0"/>
                <a:cs typeface="Times New Roman" panose="02020603050405020304" pitchFamily="18" charset="0"/>
              </a:rPr>
              <a:t>Pink pants, long </a:t>
            </a:r>
            <a:endParaRPr lang="nl-BE"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nl-NL" sz="2000">
                <a:effectLst/>
                <a:latin typeface="Calibri" panose="020F0502020204030204" pitchFamily="34" charset="0"/>
                <a:ea typeface="Calibri" panose="020F0502020204030204" pitchFamily="34" charset="0"/>
                <a:cs typeface="Times New Roman" panose="02020603050405020304" pitchFamily="18" charset="0"/>
              </a:rPr>
              <a:t>Pink and white shirt</a:t>
            </a:r>
            <a:endParaRPr lang="nl-BE"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nl-NL" sz="2000">
                <a:effectLst/>
                <a:latin typeface="Calibri" panose="020F0502020204030204" pitchFamily="34" charset="0"/>
                <a:ea typeface="Calibri" panose="020F0502020204030204" pitchFamily="34" charset="0"/>
                <a:cs typeface="Times New Roman" panose="02020603050405020304" pitchFamily="18" charset="0"/>
              </a:rPr>
              <a:t>White boots</a:t>
            </a:r>
            <a:endParaRPr lang="nl-BE" sz="1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18599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Debriefing</a:t>
            </a:r>
            <a:endParaRPr lang="nl-BE" dirty="0"/>
          </a:p>
        </p:txBody>
      </p:sp>
      <p:sp>
        <p:nvSpPr>
          <p:cNvPr id="3" name="Tijdelijke aanduiding voor inhoud 2"/>
          <p:cNvSpPr>
            <a:spLocks noGrp="1"/>
          </p:cNvSpPr>
          <p:nvPr>
            <p:ph idx="1"/>
          </p:nvPr>
        </p:nvSpPr>
        <p:spPr/>
        <p:txBody>
          <a:bodyPr/>
          <a:lstStyle/>
          <a:p>
            <a:endParaRPr lang="en-US" dirty="0" smtClean="0"/>
          </a:p>
          <a:p>
            <a:pPr marL="0" indent="0">
              <a:buNone/>
            </a:pPr>
            <a:r>
              <a:rPr lang="en-US" dirty="0" smtClean="0"/>
              <a:t>Participants are </a:t>
            </a:r>
            <a:r>
              <a:rPr lang="en-US" dirty="0"/>
              <a:t>asked after their experiences in terms of </a:t>
            </a:r>
            <a:r>
              <a:rPr lang="en-US" dirty="0" smtClean="0"/>
              <a:t>results</a:t>
            </a:r>
            <a:r>
              <a:rPr lang="en-US" dirty="0"/>
              <a:t>, encountered problems, frustration, enjoyment, boredom etc. </a:t>
            </a:r>
            <a:endParaRPr lang="en-US" dirty="0" smtClean="0"/>
          </a:p>
          <a:p>
            <a:pPr marL="0" indent="0">
              <a:buNone/>
            </a:pPr>
            <a:r>
              <a:rPr lang="en-US" dirty="0" smtClean="0"/>
              <a:t>By </a:t>
            </a:r>
            <a:r>
              <a:rPr lang="en-US" dirty="0"/>
              <a:t>doing so, players reconstruct the model themselves which helps them to understand the underlying principles.</a:t>
            </a:r>
            <a:endParaRPr lang="nl-BE" dirty="0"/>
          </a:p>
        </p:txBody>
      </p:sp>
    </p:spTree>
    <p:extLst>
      <p:ext uri="{BB962C8B-B14F-4D97-AF65-F5344CB8AC3E}">
        <p14:creationId xmlns:p14="http://schemas.microsoft.com/office/powerpoint/2010/main" val="23150894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pic>
        <p:nvPicPr>
          <p:cNvPr id="4" name="Tijdelijke aanduiding voor inhou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7493" y="183580"/>
            <a:ext cx="8167653" cy="6125740"/>
          </a:xfrm>
        </p:spPr>
      </p:pic>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53934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p:txBody>
          <a:bodyPr/>
          <a:lstStyle/>
          <a:p>
            <a:endParaRPr lang="nl-BE"/>
          </a:p>
        </p:txBody>
      </p:sp>
      <p:pic>
        <p:nvPicPr>
          <p:cNvPr id="2050" name="Picture 2" descr="https://pbs.twimg.com/media/CEkmX-WVEAAiqAx.jpg: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742" y="-428531"/>
            <a:ext cx="9753600" cy="7315200"/>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3"/>
          <p:cNvSpPr/>
          <p:nvPr/>
        </p:nvSpPr>
        <p:spPr>
          <a:xfrm>
            <a:off x="683568" y="5754736"/>
            <a:ext cx="2505814" cy="369332"/>
          </a:xfrm>
          <a:prstGeom prst="rect">
            <a:avLst/>
          </a:prstGeom>
        </p:spPr>
        <p:txBody>
          <a:bodyPr wrap="none">
            <a:spAutoFit/>
          </a:bodyPr>
          <a:lstStyle/>
          <a:p>
            <a:r>
              <a:rPr lang="nl-BE" dirty="0"/>
              <a:t>https://scratch.mit.edu/</a:t>
            </a:r>
          </a:p>
        </p:txBody>
      </p:sp>
    </p:spTree>
    <p:extLst>
      <p:ext uri="{BB962C8B-B14F-4D97-AF65-F5344CB8AC3E}">
        <p14:creationId xmlns:p14="http://schemas.microsoft.com/office/powerpoint/2010/main" val="12911265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t>Conclusion</a:t>
            </a:r>
            <a:endParaRPr lang="nl-BE" dirty="0"/>
          </a:p>
        </p:txBody>
      </p:sp>
      <p:sp>
        <p:nvSpPr>
          <p:cNvPr id="3" name="Tijdelijke aanduiding voor inhoud 2"/>
          <p:cNvSpPr>
            <a:spLocks noGrp="1"/>
          </p:cNvSpPr>
          <p:nvPr>
            <p:ph idx="1"/>
          </p:nvPr>
        </p:nvSpPr>
        <p:spPr/>
        <p:txBody>
          <a:bodyPr/>
          <a:lstStyle/>
          <a:p>
            <a:r>
              <a:rPr lang="en-US" dirty="0" smtClean="0"/>
              <a:t>The </a:t>
            </a:r>
            <a:r>
              <a:rPr lang="en-US" dirty="0"/>
              <a:t>game is appealing because of its </a:t>
            </a:r>
            <a:r>
              <a:rPr lang="en-US" dirty="0" smtClean="0"/>
              <a:t>simplicity</a:t>
            </a:r>
          </a:p>
          <a:p>
            <a:r>
              <a:rPr lang="en-US" dirty="0" smtClean="0"/>
              <a:t>Offers </a:t>
            </a:r>
            <a:r>
              <a:rPr lang="en-US" dirty="0"/>
              <a:t>starting points for further interventions in the organization of work. </a:t>
            </a:r>
            <a:endParaRPr lang="en-US" dirty="0" smtClean="0"/>
          </a:p>
          <a:p>
            <a:r>
              <a:rPr lang="en-US" dirty="0" smtClean="0"/>
              <a:t>The </a:t>
            </a:r>
            <a:r>
              <a:rPr lang="en-US" dirty="0"/>
              <a:t>main purpose of the game is obviously not to simulate the average health care job as realistically as possible, but to let players experience differences between job characteristics in a setting that relates to their own field of work</a:t>
            </a:r>
            <a:r>
              <a:rPr lang="en-US" dirty="0" smtClean="0"/>
              <a:t>.</a:t>
            </a:r>
          </a:p>
          <a:p>
            <a:endParaRPr lang="en-US" dirty="0"/>
          </a:p>
          <a:p>
            <a:pPr marL="0" indent="0">
              <a:buNone/>
            </a:pPr>
            <a:r>
              <a:rPr lang="en-US" dirty="0" smtClean="0"/>
              <a:t>The game will be played during the Festival of Connecting on Wednesday afternoon</a:t>
            </a:r>
          </a:p>
          <a:p>
            <a:endParaRPr lang="nl-BE" dirty="0"/>
          </a:p>
        </p:txBody>
      </p:sp>
    </p:spTree>
    <p:extLst>
      <p:ext uri="{BB962C8B-B14F-4D97-AF65-F5344CB8AC3E}">
        <p14:creationId xmlns:p14="http://schemas.microsoft.com/office/powerpoint/2010/main" val="27845998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pic>
        <p:nvPicPr>
          <p:cNvPr id="4" name="Tijdelijke aanduiding voor inhou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512" y="-7133"/>
            <a:ext cx="9153512" cy="6865134"/>
          </a:xfrm>
        </p:spPr>
      </p:pic>
    </p:spTree>
    <p:extLst>
      <p:ext uri="{BB962C8B-B14F-4D97-AF65-F5344CB8AC3E}">
        <p14:creationId xmlns:p14="http://schemas.microsoft.com/office/powerpoint/2010/main" val="27694197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ndertitel 4"/>
          <p:cNvSpPr>
            <a:spLocks noGrp="1"/>
          </p:cNvSpPr>
          <p:nvPr>
            <p:ph type="subTitle" idx="1"/>
          </p:nvPr>
        </p:nvSpPr>
        <p:spPr>
          <a:xfrm>
            <a:off x="2517714" y="4797152"/>
            <a:ext cx="6626286" cy="864096"/>
          </a:xfrm>
        </p:spPr>
        <p:txBody>
          <a:bodyPr/>
          <a:lstStyle/>
          <a:p>
            <a:r>
              <a:rPr lang="nl-BE" sz="1600" b="1" dirty="0"/>
              <a:t>Ezra Dessers, Sam </a:t>
            </a:r>
            <a:r>
              <a:rPr lang="nl-BE" sz="1600" b="1" dirty="0" err="1"/>
              <a:t>Pless</a:t>
            </a:r>
            <a:r>
              <a:rPr lang="nl-BE" sz="1600" b="1" dirty="0"/>
              <a:t>, Leen De Kort, Geert Van </a:t>
            </a:r>
            <a:r>
              <a:rPr lang="nl-BE" sz="1600" b="1" dirty="0" err="1"/>
              <a:t>Hootegem</a:t>
            </a:r>
            <a:endParaRPr lang="nl-BE" sz="1600" i="1" dirty="0"/>
          </a:p>
        </p:txBody>
      </p:sp>
      <p:sp>
        <p:nvSpPr>
          <p:cNvPr id="6" name="Titel 1"/>
          <p:cNvSpPr>
            <a:spLocks noGrp="1"/>
          </p:cNvSpPr>
          <p:nvPr>
            <p:ph type="ctrTitle"/>
          </p:nvPr>
        </p:nvSpPr>
        <p:spPr>
          <a:xfrm>
            <a:off x="2482282" y="3864589"/>
            <a:ext cx="6120224" cy="599493"/>
          </a:xfrm>
        </p:spPr>
        <p:txBody>
          <a:bodyPr/>
          <a:lstStyle/>
          <a:p>
            <a:r>
              <a:rPr lang="en-US" sz="2800" dirty="0"/>
              <a:t>Gamification of care teams: modifying a manufacturing game for use in a health care setting</a:t>
            </a:r>
            <a:endParaRPr lang="nl-BE" dirty="0"/>
          </a:p>
        </p:txBody>
      </p:sp>
    </p:spTree>
    <p:extLst>
      <p:ext uri="{BB962C8B-B14F-4D97-AF65-F5344CB8AC3E}">
        <p14:creationId xmlns:p14="http://schemas.microsoft.com/office/powerpoint/2010/main" val="38151264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ndertitel 4"/>
          <p:cNvSpPr>
            <a:spLocks noGrp="1"/>
          </p:cNvSpPr>
          <p:nvPr>
            <p:ph type="subTitle" idx="1"/>
          </p:nvPr>
        </p:nvSpPr>
        <p:spPr>
          <a:xfrm>
            <a:off x="539552" y="692696"/>
            <a:ext cx="8190344" cy="3384256"/>
          </a:xfrm>
        </p:spPr>
        <p:txBody>
          <a:bodyPr/>
          <a:lstStyle/>
          <a:p>
            <a:r>
              <a:rPr lang="nl-BE" sz="2000" dirty="0" err="1" smtClean="0"/>
              <a:t>Acknowledgements</a:t>
            </a:r>
            <a:r>
              <a:rPr lang="nl-BE" sz="1400" dirty="0" smtClean="0"/>
              <a:t/>
            </a:r>
            <a:br>
              <a:rPr lang="nl-BE" sz="1400" dirty="0" smtClean="0"/>
            </a:br>
            <a:r>
              <a:rPr lang="nl-BE" sz="1400" dirty="0"/>
              <a:t/>
            </a:r>
            <a:br>
              <a:rPr lang="nl-BE" sz="1400" dirty="0"/>
            </a:br>
            <a:r>
              <a:rPr lang="nl-BE" sz="1400" dirty="0" err="1"/>
              <a:t>This</a:t>
            </a:r>
            <a:r>
              <a:rPr lang="nl-BE" sz="1400" dirty="0"/>
              <a:t> research is part of CORTEXS, a </a:t>
            </a:r>
            <a:r>
              <a:rPr lang="nl-BE" sz="1400" dirty="0" err="1"/>
              <a:t>multidisciplinary</a:t>
            </a:r>
            <a:r>
              <a:rPr lang="nl-BE" sz="1400" dirty="0"/>
              <a:t> research project </a:t>
            </a:r>
            <a:r>
              <a:rPr lang="nl-BE" sz="1400" dirty="0" err="1"/>
              <a:t>studying</a:t>
            </a:r>
            <a:r>
              <a:rPr lang="nl-BE" sz="1400" dirty="0"/>
              <a:t> </a:t>
            </a:r>
            <a:r>
              <a:rPr lang="nl-BE" sz="1400" dirty="0" err="1"/>
              <a:t>integrated</a:t>
            </a:r>
            <a:r>
              <a:rPr lang="nl-BE" sz="1400" dirty="0"/>
              <a:t> care in </a:t>
            </a:r>
            <a:r>
              <a:rPr lang="nl-BE" sz="1400" dirty="0" err="1"/>
              <a:t>Flanders</a:t>
            </a:r>
            <a:r>
              <a:rPr lang="nl-BE" sz="1400" dirty="0"/>
              <a:t>, Belgium (www.cortexs.be), </a:t>
            </a:r>
            <a:r>
              <a:rPr lang="nl-BE" sz="1400" dirty="0" err="1"/>
              <a:t>and</a:t>
            </a:r>
            <a:r>
              <a:rPr lang="nl-BE" sz="1400" dirty="0"/>
              <a:t> </a:t>
            </a:r>
            <a:r>
              <a:rPr lang="nl-BE" sz="1400" dirty="0" smtClean="0"/>
              <a:t>KIO, </a:t>
            </a:r>
            <a:r>
              <a:rPr lang="nl-BE" sz="1400" dirty="0" err="1" smtClean="0"/>
              <a:t>an</a:t>
            </a:r>
            <a:r>
              <a:rPr lang="nl-BE" sz="1400" dirty="0" smtClean="0"/>
              <a:t> </a:t>
            </a:r>
            <a:r>
              <a:rPr lang="nl-BE" sz="1400" dirty="0" err="1" smtClean="0"/>
              <a:t>interuniversity</a:t>
            </a:r>
            <a:r>
              <a:rPr lang="nl-BE" sz="1400" dirty="0" smtClean="0"/>
              <a:t> consortium </a:t>
            </a:r>
            <a:r>
              <a:rPr lang="nl-BE" sz="1400" dirty="0" err="1" smtClean="0"/>
              <a:t>studying</a:t>
            </a:r>
            <a:r>
              <a:rPr lang="nl-BE" sz="1400" dirty="0" smtClean="0"/>
              <a:t> </a:t>
            </a:r>
            <a:r>
              <a:rPr lang="nl-BE" sz="1400" dirty="0" err="1" smtClean="0"/>
              <a:t>innovations</a:t>
            </a:r>
            <a:r>
              <a:rPr lang="nl-BE" sz="1400" dirty="0" smtClean="0"/>
              <a:t> in </a:t>
            </a:r>
            <a:r>
              <a:rPr lang="nl-BE" sz="1400" dirty="0" err="1" smtClean="0"/>
              <a:t>elderly</a:t>
            </a:r>
            <a:r>
              <a:rPr lang="nl-BE" sz="1400" dirty="0" smtClean="0"/>
              <a:t> care in </a:t>
            </a:r>
            <a:r>
              <a:rPr lang="nl-BE" sz="1400" dirty="0" err="1" smtClean="0"/>
              <a:t>Flanders</a:t>
            </a:r>
            <a:r>
              <a:rPr lang="nl-BE" sz="1400" dirty="0" smtClean="0"/>
              <a:t>. CORTEXS </a:t>
            </a:r>
            <a:r>
              <a:rPr lang="nl-BE" sz="1400" dirty="0" err="1" smtClean="0"/>
              <a:t>and</a:t>
            </a:r>
            <a:r>
              <a:rPr lang="nl-BE" sz="1400" dirty="0" smtClean="0"/>
              <a:t> KIO are </a:t>
            </a:r>
            <a:r>
              <a:rPr lang="nl-BE" sz="1400" dirty="0" err="1" smtClean="0"/>
              <a:t>financed</a:t>
            </a:r>
            <a:r>
              <a:rPr lang="nl-BE" sz="1400" dirty="0" smtClean="0"/>
              <a:t> </a:t>
            </a:r>
            <a:r>
              <a:rPr lang="nl-BE" sz="1400" dirty="0" err="1" smtClean="0"/>
              <a:t>by</a:t>
            </a:r>
            <a:r>
              <a:rPr lang="nl-BE" sz="1400" dirty="0" smtClean="0"/>
              <a:t> </a:t>
            </a:r>
            <a:r>
              <a:rPr lang="nl-BE" sz="1400" dirty="0" err="1" smtClean="0"/>
              <a:t>the</a:t>
            </a:r>
            <a:r>
              <a:rPr lang="nl-BE" sz="1400" dirty="0" smtClean="0"/>
              <a:t> </a:t>
            </a:r>
            <a:r>
              <a:rPr lang="nl-BE" sz="1400" dirty="0" err="1" smtClean="0"/>
              <a:t>Flemish</a:t>
            </a:r>
            <a:r>
              <a:rPr lang="nl-BE" sz="1400" dirty="0" smtClean="0"/>
              <a:t> Agency </a:t>
            </a:r>
            <a:r>
              <a:rPr lang="nl-BE" sz="1400" dirty="0" err="1" smtClean="0"/>
              <a:t>for</a:t>
            </a:r>
            <a:r>
              <a:rPr lang="nl-BE" sz="1400" dirty="0" smtClean="0"/>
              <a:t> </a:t>
            </a:r>
            <a:r>
              <a:rPr lang="nl-BE" sz="1400" dirty="0" err="1" smtClean="0"/>
              <a:t>Innovation</a:t>
            </a:r>
            <a:r>
              <a:rPr lang="nl-BE" sz="1400" dirty="0" smtClean="0"/>
              <a:t> </a:t>
            </a:r>
            <a:r>
              <a:rPr lang="nl-BE" sz="1400" dirty="0" err="1" smtClean="0"/>
              <a:t>by</a:t>
            </a:r>
            <a:r>
              <a:rPr lang="nl-BE" sz="1400" dirty="0" smtClean="0"/>
              <a:t> </a:t>
            </a:r>
            <a:r>
              <a:rPr lang="nl-BE" sz="1400" dirty="0" err="1" smtClean="0"/>
              <a:t>Science</a:t>
            </a:r>
            <a:r>
              <a:rPr lang="nl-BE" sz="1400" dirty="0" smtClean="0"/>
              <a:t> </a:t>
            </a:r>
            <a:r>
              <a:rPr lang="nl-BE" sz="1400" dirty="0" err="1" smtClean="0"/>
              <a:t>and</a:t>
            </a:r>
            <a:r>
              <a:rPr lang="nl-BE" sz="1400" dirty="0" smtClean="0"/>
              <a:t> Technology (IWT).</a:t>
            </a:r>
          </a:p>
          <a:p>
            <a:endParaRPr lang="nl-BE" sz="1400" dirty="0" smtClean="0"/>
          </a:p>
          <a:p>
            <a:r>
              <a:rPr lang="nl-BE" sz="1400" dirty="0" smtClean="0"/>
              <a:t>The CORTEXS consortium </a:t>
            </a:r>
            <a:r>
              <a:rPr lang="nl-BE" sz="1400" dirty="0" err="1" smtClean="0"/>
              <a:t>consists</a:t>
            </a:r>
            <a:r>
              <a:rPr lang="nl-BE" sz="1400" dirty="0" smtClean="0"/>
              <a:t> of Geert Van </a:t>
            </a:r>
            <a:r>
              <a:rPr lang="nl-BE" sz="1400" dirty="0" err="1" smtClean="0"/>
              <a:t>Hootegem</a:t>
            </a:r>
            <a:r>
              <a:rPr lang="nl-BE" sz="1400" dirty="0" smtClean="0"/>
              <a:t>, Ezra Dessers &amp; Sam </a:t>
            </a:r>
            <a:r>
              <a:rPr lang="nl-BE" sz="1400" dirty="0" err="1" smtClean="0"/>
              <a:t>Pless</a:t>
            </a:r>
            <a:r>
              <a:rPr lang="nl-BE" sz="1400" dirty="0" smtClean="0"/>
              <a:t> (</a:t>
            </a:r>
            <a:r>
              <a:rPr lang="nl-BE" sz="1400" dirty="0"/>
              <a:t>Centre </a:t>
            </a:r>
            <a:r>
              <a:rPr lang="nl-BE" sz="1400" dirty="0" err="1"/>
              <a:t>for</a:t>
            </a:r>
            <a:r>
              <a:rPr lang="nl-BE" sz="1400" dirty="0"/>
              <a:t> </a:t>
            </a:r>
            <a:r>
              <a:rPr lang="nl-BE" sz="1400" dirty="0" err="1"/>
              <a:t>Sociological</a:t>
            </a:r>
            <a:r>
              <a:rPr lang="nl-BE" sz="1400" dirty="0"/>
              <a:t> Research</a:t>
            </a:r>
            <a:r>
              <a:rPr lang="nl-BE" sz="1400" dirty="0" smtClean="0"/>
              <a:t> - KU Leuven), Herman Nys &amp; Ellen Vanermen (KU </a:t>
            </a:r>
            <a:r>
              <a:rPr lang="nl-BE" sz="1400" dirty="0"/>
              <a:t>Leuven - Centre </a:t>
            </a:r>
            <a:r>
              <a:rPr lang="nl-BE" sz="1400" dirty="0" err="1"/>
              <a:t>for</a:t>
            </a:r>
            <a:r>
              <a:rPr lang="nl-BE" sz="1400" dirty="0"/>
              <a:t> </a:t>
            </a:r>
            <a:r>
              <a:rPr lang="nl-BE" sz="1400" dirty="0" err="1"/>
              <a:t>Biomedical</a:t>
            </a:r>
            <a:r>
              <a:rPr lang="nl-BE" sz="1400" dirty="0"/>
              <a:t> </a:t>
            </a:r>
            <a:r>
              <a:rPr lang="nl-BE" sz="1400" dirty="0" err="1"/>
              <a:t>Ethics</a:t>
            </a:r>
            <a:r>
              <a:rPr lang="nl-BE" sz="1400" dirty="0"/>
              <a:t> </a:t>
            </a:r>
            <a:r>
              <a:rPr lang="nl-BE" sz="1400" dirty="0" err="1"/>
              <a:t>and</a:t>
            </a:r>
            <a:r>
              <a:rPr lang="nl-BE" sz="1400" dirty="0"/>
              <a:t> </a:t>
            </a:r>
            <a:r>
              <a:rPr lang="nl-BE" sz="1400" dirty="0" err="1" smtClean="0"/>
              <a:t>Law</a:t>
            </a:r>
            <a:r>
              <a:rPr lang="nl-BE" sz="1400" dirty="0" smtClean="0"/>
              <a:t>), Koen Hermans &amp; Anke Mutsaerts (KU </a:t>
            </a:r>
            <a:r>
              <a:rPr lang="nl-BE" sz="1400" dirty="0"/>
              <a:t>Leuven - LUCAS - Centre </a:t>
            </a:r>
            <a:r>
              <a:rPr lang="nl-BE" sz="1400" dirty="0" err="1"/>
              <a:t>for</a:t>
            </a:r>
            <a:r>
              <a:rPr lang="nl-BE" sz="1400" dirty="0"/>
              <a:t> Care Research </a:t>
            </a:r>
            <a:r>
              <a:rPr lang="nl-BE" sz="1400" dirty="0" err="1"/>
              <a:t>and</a:t>
            </a:r>
            <a:r>
              <a:rPr lang="nl-BE" sz="1400" dirty="0"/>
              <a:t> </a:t>
            </a:r>
            <a:r>
              <a:rPr lang="nl-BE" sz="1400" dirty="0" smtClean="0"/>
              <a:t>Consultancy), Steven Dhondt, Denise van der Klauw &amp; de Weerd Marjolein (TNO </a:t>
            </a:r>
            <a:r>
              <a:rPr lang="nl-BE" sz="1400" dirty="0"/>
              <a:t>- </a:t>
            </a:r>
            <a:r>
              <a:rPr lang="nl-BE" sz="1400" dirty="0" err="1"/>
              <a:t>Innovation</a:t>
            </a:r>
            <a:r>
              <a:rPr lang="nl-BE" sz="1400" dirty="0"/>
              <a:t> Area </a:t>
            </a:r>
            <a:r>
              <a:rPr lang="nl-BE" sz="1400" dirty="0" err="1"/>
              <a:t>Work</a:t>
            </a:r>
            <a:r>
              <a:rPr lang="nl-BE" sz="1400" dirty="0"/>
              <a:t> &amp; </a:t>
            </a:r>
            <a:r>
              <a:rPr lang="nl-BE" sz="1400" dirty="0" err="1" smtClean="0"/>
              <a:t>Employment</a:t>
            </a:r>
            <a:r>
              <a:rPr lang="nl-BE" sz="1400" dirty="0" smtClean="0"/>
              <a:t>), Johan Hellings, Dominique Vandijck &amp; Sonja </a:t>
            </a:r>
            <a:r>
              <a:rPr lang="nl-BE" sz="1400" dirty="0" err="1" smtClean="0"/>
              <a:t>Vertriest</a:t>
            </a:r>
            <a:r>
              <a:rPr lang="nl-BE" sz="1400" dirty="0" smtClean="0"/>
              <a:t> (</a:t>
            </a:r>
            <a:r>
              <a:rPr lang="nl-BE" sz="1400" dirty="0" err="1" smtClean="0"/>
              <a:t>UHasselt</a:t>
            </a:r>
            <a:r>
              <a:rPr lang="nl-BE" sz="1400" dirty="0" smtClean="0"/>
              <a:t> </a:t>
            </a:r>
            <a:r>
              <a:rPr lang="nl-BE" sz="1400" dirty="0"/>
              <a:t>- Research Group </a:t>
            </a:r>
            <a:r>
              <a:rPr lang="nl-BE" sz="1400" dirty="0" err="1"/>
              <a:t>Patient</a:t>
            </a:r>
            <a:r>
              <a:rPr lang="nl-BE" sz="1400" dirty="0"/>
              <a:t> Safety </a:t>
            </a:r>
            <a:r>
              <a:rPr lang="nl-BE" sz="1400" dirty="0" err="1"/>
              <a:t>and</a:t>
            </a:r>
            <a:r>
              <a:rPr lang="nl-BE" sz="1400" dirty="0"/>
              <a:t> Health </a:t>
            </a:r>
            <a:r>
              <a:rPr lang="nl-BE" sz="1400" dirty="0" err="1" smtClean="0"/>
              <a:t>Economics</a:t>
            </a:r>
            <a:r>
              <a:rPr lang="nl-BE" sz="1400" dirty="0" smtClean="0"/>
              <a:t>), Patrick </a:t>
            </a:r>
            <a:r>
              <a:rPr lang="nl-BE" sz="1400" dirty="0" err="1" smtClean="0"/>
              <a:t>Kenis</a:t>
            </a:r>
            <a:r>
              <a:rPr lang="nl-BE" sz="1400" dirty="0" smtClean="0"/>
              <a:t>, Bart </a:t>
            </a:r>
            <a:r>
              <a:rPr lang="nl-BE" sz="1400" dirty="0" err="1" smtClean="0"/>
              <a:t>Cambré</a:t>
            </a:r>
            <a:r>
              <a:rPr lang="nl-BE" sz="1400" dirty="0" smtClean="0"/>
              <a:t> &amp; Steven Van den Oord (</a:t>
            </a:r>
            <a:r>
              <a:rPr lang="nl-BE" sz="1400" dirty="0" err="1" smtClean="0"/>
              <a:t>Antwerp</a:t>
            </a:r>
            <a:r>
              <a:rPr lang="nl-BE" sz="1400" dirty="0" smtClean="0"/>
              <a:t> </a:t>
            </a:r>
            <a:r>
              <a:rPr lang="nl-BE" sz="1400" dirty="0"/>
              <a:t>Management </a:t>
            </a:r>
            <a:r>
              <a:rPr lang="nl-BE" sz="1400" dirty="0" smtClean="0"/>
              <a:t>School), Lieven Annemans &amp; Nick </a:t>
            </a:r>
            <a:r>
              <a:rPr lang="nl-BE" sz="1400" dirty="0" err="1" smtClean="0"/>
              <a:t>verhaeghe</a:t>
            </a:r>
            <a:r>
              <a:rPr lang="nl-BE" sz="1400" dirty="0" smtClean="0"/>
              <a:t> (</a:t>
            </a:r>
            <a:r>
              <a:rPr lang="nl-BE" sz="1400" dirty="0" err="1" smtClean="0"/>
              <a:t>UGent</a:t>
            </a:r>
            <a:r>
              <a:rPr lang="nl-BE" sz="1400" dirty="0" smtClean="0"/>
              <a:t> </a:t>
            </a:r>
            <a:r>
              <a:rPr lang="nl-BE" sz="1400" dirty="0"/>
              <a:t>- Health </a:t>
            </a:r>
            <a:r>
              <a:rPr lang="nl-BE" sz="1400" dirty="0" err="1"/>
              <a:t>Economics</a:t>
            </a:r>
            <a:r>
              <a:rPr lang="nl-BE" sz="1400" dirty="0"/>
              <a:t> </a:t>
            </a:r>
            <a:r>
              <a:rPr lang="nl-BE" sz="1400" dirty="0" smtClean="0"/>
              <a:t>Unit).</a:t>
            </a:r>
          </a:p>
          <a:p>
            <a:endParaRPr lang="nl-BE" sz="1400" dirty="0" smtClean="0"/>
          </a:p>
          <a:p>
            <a:r>
              <a:rPr lang="nl-BE" sz="1400" dirty="0" smtClean="0"/>
              <a:t>The KIO consortium </a:t>
            </a:r>
            <a:r>
              <a:rPr lang="nl-BE" sz="1400" dirty="0" err="1" smtClean="0"/>
              <a:t>consists</a:t>
            </a:r>
            <a:r>
              <a:rPr lang="nl-BE" sz="1400" dirty="0" smtClean="0"/>
              <a:t> of Mark Leys &amp; Lien Pots (OPIH-VUB), Ellen </a:t>
            </a:r>
            <a:r>
              <a:rPr lang="nl-BE" sz="1400" dirty="0" err="1" smtClean="0"/>
              <a:t>Gorus</a:t>
            </a:r>
            <a:r>
              <a:rPr lang="nl-BE" sz="1400" dirty="0" smtClean="0"/>
              <a:t> &amp; Charlotte Brys (GERO-VUB), Ezra Dessers, Geert Van </a:t>
            </a:r>
            <a:r>
              <a:rPr lang="nl-BE" sz="1400" dirty="0" err="1" smtClean="0"/>
              <a:t>Hootegem</a:t>
            </a:r>
            <a:r>
              <a:rPr lang="nl-BE" sz="1400" dirty="0" smtClean="0"/>
              <a:t> &amp; Leen De Kort (</a:t>
            </a:r>
            <a:r>
              <a:rPr lang="nl-BE" sz="1400" dirty="0" err="1" smtClean="0"/>
              <a:t>CeSO</a:t>
            </a:r>
            <a:r>
              <a:rPr lang="nl-BE" sz="1400" dirty="0" smtClean="0"/>
              <a:t>-KU Leuven), Marc </a:t>
            </a:r>
            <a:r>
              <a:rPr lang="nl-BE" sz="1400" dirty="0" err="1" smtClean="0"/>
              <a:t>Jegers</a:t>
            </a:r>
            <a:r>
              <a:rPr lang="nl-BE" sz="1400" dirty="0" smtClean="0"/>
              <a:t> &amp; Lukas </a:t>
            </a:r>
            <a:r>
              <a:rPr lang="nl-BE" sz="1400" dirty="0" err="1" smtClean="0"/>
              <a:t>Versteele</a:t>
            </a:r>
            <a:r>
              <a:rPr lang="nl-BE" sz="1400" dirty="0" smtClean="0"/>
              <a:t> (</a:t>
            </a:r>
            <a:r>
              <a:rPr lang="nl-BE" sz="1400" dirty="0" err="1" smtClean="0"/>
              <a:t>iCher</a:t>
            </a:r>
            <a:r>
              <a:rPr lang="nl-BE" sz="1400" dirty="0" smtClean="0"/>
              <a:t>), Patricia De Vriendt (GERO-VUB, </a:t>
            </a:r>
            <a:r>
              <a:rPr lang="nl-BE" sz="1400" dirty="0" err="1" smtClean="0"/>
              <a:t>Arteveldehogeschool</a:t>
            </a:r>
            <a:r>
              <a:rPr lang="nl-BE" sz="1400" dirty="0" smtClean="0"/>
              <a:t>) &amp; Juul </a:t>
            </a:r>
            <a:r>
              <a:rPr lang="nl-BE" sz="1400" dirty="0" err="1" smtClean="0"/>
              <a:t>Lemey</a:t>
            </a:r>
            <a:r>
              <a:rPr lang="nl-BE" sz="1400" dirty="0" smtClean="0"/>
              <a:t> (</a:t>
            </a:r>
            <a:r>
              <a:rPr lang="nl-BE" sz="1400" dirty="0" err="1" smtClean="0"/>
              <a:t>Arteveldehogeschool</a:t>
            </a:r>
            <a:r>
              <a:rPr lang="nl-BE" sz="1400" dirty="0" smtClean="0"/>
              <a:t>), Bart Jansen (ETRO-VUB), Bart </a:t>
            </a:r>
            <a:r>
              <a:rPr lang="nl-BE" sz="1400" dirty="0" err="1" smtClean="0"/>
              <a:t>Mistiaen</a:t>
            </a:r>
            <a:r>
              <a:rPr lang="nl-BE" sz="1400" dirty="0" smtClean="0"/>
              <a:t> &amp; Bart </a:t>
            </a:r>
            <a:r>
              <a:rPr lang="nl-BE" sz="1400" dirty="0" err="1" smtClean="0"/>
              <a:t>Grimonprez</a:t>
            </a:r>
            <a:r>
              <a:rPr lang="nl-BE" sz="1400" dirty="0" smtClean="0"/>
              <a:t> (HOWEST). </a:t>
            </a:r>
            <a:endParaRPr lang="nl-BE" sz="1400" dirty="0"/>
          </a:p>
        </p:txBody>
      </p:sp>
      <p:pic>
        <p:nvPicPr>
          <p:cNvPr id="6" name="Picture 2" descr="http://www.iwt.be/sites/default/files/varia/logo_iwt_2009_en_300dp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5445224"/>
            <a:ext cx="1838262" cy="694212"/>
          </a:xfrm>
          <a:prstGeom prst="rect">
            <a:avLst/>
          </a:prstGeom>
          <a:noFill/>
          <a:effectLst>
            <a:softEdge rad="0"/>
          </a:effectLst>
          <a:extLst>
            <a:ext uri="{909E8E84-426E-40DD-AFC4-6F175D3DCCD1}">
              <a14:hiddenFill xmlns:a14="http://schemas.microsoft.com/office/drawing/2010/main">
                <a:solidFill>
                  <a:srgbClr val="FFFFFF"/>
                </a:solidFill>
              </a14:hiddenFill>
            </a:ext>
          </a:extLst>
        </p:spPr>
      </p:pic>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9079" y="5496162"/>
            <a:ext cx="1827409" cy="6050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2" descr="H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8305" y="5445224"/>
            <a:ext cx="1533525" cy="72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31665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t>Why</a:t>
            </a:r>
            <a:r>
              <a:rPr lang="nl-BE" dirty="0" smtClean="0"/>
              <a:t> a game?</a:t>
            </a:r>
            <a:endParaRPr lang="nl-BE" dirty="0"/>
          </a:p>
        </p:txBody>
      </p:sp>
      <p:sp>
        <p:nvSpPr>
          <p:cNvPr id="3" name="Tijdelijke aanduiding voor inhoud 2"/>
          <p:cNvSpPr>
            <a:spLocks noGrp="1"/>
          </p:cNvSpPr>
          <p:nvPr>
            <p:ph idx="1"/>
          </p:nvPr>
        </p:nvSpPr>
        <p:spPr/>
        <p:txBody>
          <a:bodyPr/>
          <a:lstStyle/>
          <a:p>
            <a:r>
              <a:rPr lang="en-US" dirty="0"/>
              <a:t>Gamification is the use of game thinking in non-game contexts. The resulting ‘serious games’ are simulations of real-world events. Although a serious game can be entertaining, its main purpose is to educate its players</a:t>
            </a:r>
            <a:r>
              <a:rPr lang="en-US" dirty="0" smtClean="0"/>
              <a:t>.</a:t>
            </a:r>
          </a:p>
          <a:p>
            <a:endParaRPr lang="en-US" dirty="0"/>
          </a:p>
          <a:p>
            <a:r>
              <a:rPr lang="en-US" dirty="0" smtClean="0"/>
              <a:t>Other purposes:</a:t>
            </a:r>
          </a:p>
          <a:p>
            <a:pPr lvl="1"/>
            <a:r>
              <a:rPr lang="en-US" sz="2000" dirty="0" smtClean="0"/>
              <a:t>Policy preparation</a:t>
            </a:r>
          </a:p>
          <a:p>
            <a:pPr lvl="1"/>
            <a:r>
              <a:rPr lang="en-US" sz="2000" dirty="0" smtClean="0"/>
              <a:t>Decision making</a:t>
            </a:r>
          </a:p>
          <a:p>
            <a:pPr lvl="1"/>
            <a:r>
              <a:rPr lang="en-US" sz="2000" dirty="0" smtClean="0"/>
              <a:t>Evaluation</a:t>
            </a:r>
          </a:p>
          <a:p>
            <a:pPr lvl="1"/>
            <a:r>
              <a:rPr lang="en-US" sz="2000" dirty="0" smtClean="0"/>
              <a:t>Experimenting</a:t>
            </a:r>
          </a:p>
          <a:p>
            <a:pPr lvl="1"/>
            <a:r>
              <a:rPr lang="en-US" sz="2000" dirty="0" smtClean="0"/>
              <a:t>Presenting results</a:t>
            </a:r>
          </a:p>
          <a:p>
            <a:pPr lvl="1"/>
            <a:r>
              <a:rPr lang="en-US" sz="2000" dirty="0" smtClean="0"/>
              <a:t>Behavioral change </a:t>
            </a:r>
            <a:br>
              <a:rPr lang="en-US" sz="2000" dirty="0" smtClean="0"/>
            </a:br>
            <a:r>
              <a:rPr lang="en-US" sz="2000" dirty="0" smtClean="0"/>
              <a:t>(e.g. health: doing exercises)</a:t>
            </a:r>
            <a:endParaRPr lang="nl-BE" sz="2000" dirty="0"/>
          </a:p>
        </p:txBody>
      </p:sp>
      <p:pic>
        <p:nvPicPr>
          <p:cNvPr id="6146" name="Picture 2" descr="http://dh0urp3pw3z7s.cloudfront.net/sites/default/files/gamification2-gam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3007741"/>
            <a:ext cx="4157984" cy="2770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21829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Teamwork </a:t>
            </a:r>
            <a:r>
              <a:rPr lang="nl-BE" dirty="0" err="1" smtClean="0"/>
              <a:t>and</a:t>
            </a:r>
            <a:r>
              <a:rPr lang="nl-BE" dirty="0" smtClean="0"/>
              <a:t> </a:t>
            </a:r>
            <a:r>
              <a:rPr lang="nl-BE" dirty="0" err="1" smtClean="0"/>
              <a:t>workplace</a:t>
            </a:r>
            <a:r>
              <a:rPr lang="nl-BE" dirty="0" smtClean="0"/>
              <a:t> </a:t>
            </a:r>
            <a:r>
              <a:rPr lang="nl-BE" dirty="0" err="1" smtClean="0"/>
              <a:t>innovation</a:t>
            </a:r>
            <a:endParaRPr lang="nl-BE" dirty="0"/>
          </a:p>
        </p:txBody>
      </p:sp>
      <p:sp>
        <p:nvSpPr>
          <p:cNvPr id="3" name="Tijdelijke aanduiding voor inhoud 2"/>
          <p:cNvSpPr>
            <a:spLocks noGrp="1"/>
          </p:cNvSpPr>
          <p:nvPr>
            <p:ph idx="1"/>
          </p:nvPr>
        </p:nvSpPr>
        <p:spPr>
          <a:xfrm>
            <a:off x="540000" y="1349999"/>
            <a:ext cx="8334000" cy="1790969"/>
          </a:xfrm>
        </p:spPr>
        <p:txBody>
          <a:bodyPr/>
          <a:lstStyle/>
          <a:p>
            <a:r>
              <a:rPr lang="nl-BE" dirty="0" err="1" smtClean="0"/>
              <a:t>Educating</a:t>
            </a:r>
            <a:r>
              <a:rPr lang="nl-BE" dirty="0" smtClean="0"/>
              <a:t> </a:t>
            </a:r>
            <a:r>
              <a:rPr lang="nl-BE" dirty="0" err="1" smtClean="0"/>
              <a:t>people</a:t>
            </a:r>
            <a:r>
              <a:rPr lang="nl-BE" dirty="0" smtClean="0"/>
              <a:t> </a:t>
            </a:r>
            <a:r>
              <a:rPr lang="nl-BE" dirty="0" err="1" smtClean="0"/>
              <a:t>about</a:t>
            </a:r>
            <a:r>
              <a:rPr lang="nl-BE" dirty="0" smtClean="0"/>
              <a:t> these </a:t>
            </a:r>
            <a:r>
              <a:rPr lang="nl-BE" dirty="0" err="1" smtClean="0"/>
              <a:t>concepts</a:t>
            </a:r>
            <a:r>
              <a:rPr lang="nl-BE" dirty="0" smtClean="0"/>
              <a:t> </a:t>
            </a:r>
            <a:r>
              <a:rPr lang="nl-BE" dirty="0" err="1" smtClean="0"/>
              <a:t>and</a:t>
            </a:r>
            <a:r>
              <a:rPr lang="nl-BE" dirty="0" smtClean="0"/>
              <a:t> </a:t>
            </a:r>
            <a:r>
              <a:rPr lang="nl-BE" dirty="0" err="1" smtClean="0"/>
              <a:t>their</a:t>
            </a:r>
            <a:r>
              <a:rPr lang="nl-BE" dirty="0" smtClean="0"/>
              <a:t> </a:t>
            </a:r>
            <a:r>
              <a:rPr lang="nl-BE" dirty="0" err="1" smtClean="0"/>
              <a:t>application</a:t>
            </a:r>
            <a:endParaRPr lang="nl-BE" dirty="0" smtClean="0"/>
          </a:p>
          <a:p>
            <a:r>
              <a:rPr lang="nl-BE" dirty="0" err="1" smtClean="0"/>
              <a:t>Raising</a:t>
            </a:r>
            <a:r>
              <a:rPr lang="nl-BE" dirty="0" smtClean="0"/>
              <a:t> awareness </a:t>
            </a:r>
            <a:r>
              <a:rPr lang="nl-BE" dirty="0" err="1" smtClean="0"/>
              <a:t>about</a:t>
            </a:r>
            <a:r>
              <a:rPr lang="nl-BE" dirty="0" smtClean="0"/>
              <a:t> </a:t>
            </a:r>
            <a:r>
              <a:rPr lang="nl-BE" dirty="0" err="1" smtClean="0"/>
              <a:t>alternatives</a:t>
            </a:r>
            <a:r>
              <a:rPr lang="nl-BE" dirty="0" smtClean="0"/>
              <a:t> </a:t>
            </a:r>
            <a:r>
              <a:rPr lang="nl-BE" dirty="0" err="1" smtClean="0"/>
              <a:t>and</a:t>
            </a:r>
            <a:r>
              <a:rPr lang="nl-BE" dirty="0" smtClean="0"/>
              <a:t> </a:t>
            </a:r>
            <a:r>
              <a:rPr lang="nl-BE" dirty="0" err="1" smtClean="0"/>
              <a:t>their</a:t>
            </a:r>
            <a:r>
              <a:rPr lang="nl-BE" dirty="0" smtClean="0"/>
              <a:t> </a:t>
            </a:r>
            <a:r>
              <a:rPr lang="nl-BE" dirty="0" err="1" smtClean="0"/>
              <a:t>implications</a:t>
            </a:r>
            <a:endParaRPr lang="nl-BE" dirty="0" smtClean="0"/>
          </a:p>
          <a:p>
            <a:endParaRPr lang="nl-BE" dirty="0" smtClean="0"/>
          </a:p>
          <a:p>
            <a:endParaRPr lang="nl-BE" dirty="0"/>
          </a:p>
        </p:txBody>
      </p:sp>
      <p:sp>
        <p:nvSpPr>
          <p:cNvPr id="4" name="Tijdelijke aanduiding voor inhoud 2"/>
          <p:cNvSpPr txBox="1">
            <a:spLocks/>
          </p:cNvSpPr>
          <p:nvPr/>
        </p:nvSpPr>
        <p:spPr bwMode="auto">
          <a:xfrm>
            <a:off x="540125" y="3573016"/>
            <a:ext cx="8334000" cy="1790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lvl1pPr marL="358775" indent="-358775" algn="l" rtl="0" eaLnBrk="1" fontAlgn="base" hangingPunct="1">
              <a:spcBef>
                <a:spcPts val="575"/>
              </a:spcBef>
              <a:spcAft>
                <a:spcPct val="0"/>
              </a:spcAft>
              <a:buSzPct val="110000"/>
              <a:buFont typeface="Arial" pitchFamily="34" charset="0"/>
              <a:buChar char="•"/>
              <a:defRPr sz="2400" kern="1200">
                <a:solidFill>
                  <a:srgbClr val="00407A"/>
                </a:solidFill>
                <a:latin typeface="Arial" pitchFamily="34" charset="0"/>
                <a:ea typeface="+mn-ea"/>
                <a:cs typeface="Arial" pitchFamily="34" charset="0"/>
              </a:defRPr>
            </a:lvl1pPr>
            <a:lvl2pPr marL="719138" indent="-360363" algn="l" rtl="0" eaLnBrk="1" fontAlgn="base" hangingPunct="1">
              <a:spcBef>
                <a:spcPts val="575"/>
              </a:spcBef>
              <a:spcAft>
                <a:spcPct val="0"/>
              </a:spcAft>
              <a:buSzPct val="75000"/>
              <a:buFont typeface="Courier New" pitchFamily="49" charset="0"/>
              <a:buChar char="o"/>
              <a:defRPr sz="2400" kern="1200">
                <a:solidFill>
                  <a:srgbClr val="00407A"/>
                </a:solidFill>
                <a:latin typeface="Arial" pitchFamily="34" charset="0"/>
                <a:ea typeface="+mn-ea"/>
                <a:cs typeface="Arial" pitchFamily="34" charset="0"/>
              </a:defRPr>
            </a:lvl2pPr>
            <a:lvl3pPr marL="989013" indent="-269875" algn="l" rtl="0" eaLnBrk="1" fontAlgn="base" hangingPunct="1">
              <a:spcBef>
                <a:spcPct val="20000"/>
              </a:spcBef>
              <a:spcAft>
                <a:spcPct val="0"/>
              </a:spcAft>
              <a:buFont typeface="Arial" pitchFamily="34" charset="0"/>
              <a:buChar char="•"/>
              <a:defRPr sz="2000" kern="1200">
                <a:solidFill>
                  <a:srgbClr val="00407A"/>
                </a:solidFill>
                <a:latin typeface="Arial" pitchFamily="34" charset="0"/>
                <a:ea typeface="+mn-ea"/>
                <a:cs typeface="Arial" pitchFamily="34" charset="0"/>
              </a:defRPr>
            </a:lvl3pPr>
            <a:lvl4pPr marL="1168400" indent="-179388" algn="l" rtl="0" eaLnBrk="1" fontAlgn="base" hangingPunct="1">
              <a:spcBef>
                <a:spcPts val="375"/>
              </a:spcBef>
              <a:spcAft>
                <a:spcPct val="0"/>
              </a:spcAft>
              <a:buSzPct val="80000"/>
              <a:buFont typeface="Arial" pitchFamily="34" charset="0"/>
              <a:buChar char="•"/>
              <a:defRPr sz="1600" kern="1200">
                <a:solidFill>
                  <a:srgbClr val="00407A"/>
                </a:solidFill>
                <a:latin typeface="Arial" pitchFamily="34" charset="0"/>
                <a:ea typeface="+mn-ea"/>
                <a:cs typeface="Arial" pitchFamily="34" charset="0"/>
              </a:defRPr>
            </a:lvl4pPr>
            <a:lvl5pPr marL="1338263" indent="-179388" algn="l" rtl="0" eaLnBrk="1" fontAlgn="base" hangingPunct="1">
              <a:spcBef>
                <a:spcPts val="375"/>
              </a:spcBef>
              <a:spcAft>
                <a:spcPct val="0"/>
              </a:spcAft>
              <a:buFont typeface="Arial" pitchFamily="34" charset="0"/>
              <a:buChar char="-"/>
              <a:defRPr lang="nl-BE" sz="1600" kern="1200" dirty="0">
                <a:solidFill>
                  <a:srgbClr val="00407A"/>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BE" dirty="0" smtClean="0"/>
              <a:t>Apart </a:t>
            </a:r>
            <a:r>
              <a:rPr lang="nl-BE" dirty="0" err="1" smtClean="0"/>
              <a:t>from</a:t>
            </a:r>
            <a:r>
              <a:rPr lang="nl-BE" dirty="0" smtClean="0"/>
              <a:t> </a:t>
            </a:r>
            <a:r>
              <a:rPr lang="nl-BE" dirty="0" err="1" smtClean="0"/>
              <a:t>books</a:t>
            </a:r>
            <a:r>
              <a:rPr lang="nl-BE" dirty="0" smtClean="0"/>
              <a:t>, classes, courses, </a:t>
            </a:r>
            <a:r>
              <a:rPr lang="nl-BE" dirty="0" err="1" smtClean="0"/>
              <a:t>lectures</a:t>
            </a:r>
            <a:r>
              <a:rPr lang="nl-BE" dirty="0" smtClean="0"/>
              <a:t>, … </a:t>
            </a:r>
          </a:p>
          <a:p>
            <a:pPr lvl="1"/>
            <a:r>
              <a:rPr lang="nl-BE" dirty="0" smtClean="0"/>
              <a:t>Games let </a:t>
            </a:r>
            <a:r>
              <a:rPr lang="nl-BE" dirty="0" err="1" smtClean="0"/>
              <a:t>you</a:t>
            </a:r>
            <a:r>
              <a:rPr lang="nl-BE" dirty="0" smtClean="0"/>
              <a:t> </a:t>
            </a:r>
            <a:r>
              <a:rPr lang="nl-BE" u="sng" dirty="0" err="1" smtClean="0"/>
              <a:t>experience</a:t>
            </a:r>
            <a:r>
              <a:rPr lang="nl-BE" dirty="0" smtClean="0"/>
              <a:t> </a:t>
            </a:r>
            <a:r>
              <a:rPr lang="nl-BE" dirty="0" err="1" smtClean="0"/>
              <a:t>what</a:t>
            </a:r>
            <a:r>
              <a:rPr lang="nl-BE" dirty="0" smtClean="0"/>
              <a:t> these </a:t>
            </a:r>
            <a:r>
              <a:rPr lang="nl-BE" dirty="0" err="1" smtClean="0"/>
              <a:t>concepts</a:t>
            </a:r>
            <a:r>
              <a:rPr lang="nl-BE" dirty="0" smtClean="0"/>
              <a:t> </a:t>
            </a:r>
            <a:r>
              <a:rPr lang="nl-BE" dirty="0" err="1" smtClean="0"/>
              <a:t>mean</a:t>
            </a:r>
            <a:r>
              <a:rPr lang="nl-BE" dirty="0" smtClean="0"/>
              <a:t>!</a:t>
            </a:r>
          </a:p>
          <a:p>
            <a:endParaRPr lang="nl-BE" dirty="0"/>
          </a:p>
        </p:txBody>
      </p:sp>
    </p:spTree>
    <p:extLst>
      <p:ext uri="{BB962C8B-B14F-4D97-AF65-F5344CB8AC3E}">
        <p14:creationId xmlns:p14="http://schemas.microsoft.com/office/powerpoint/2010/main" val="10476815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Paper </a:t>
            </a:r>
            <a:r>
              <a:rPr lang="nl-BE" dirty="0" err="1"/>
              <a:t>Lantern</a:t>
            </a:r>
            <a:r>
              <a:rPr lang="nl-BE" dirty="0"/>
              <a:t> </a:t>
            </a:r>
            <a:r>
              <a:rPr lang="nl-BE" dirty="0" err="1" smtClean="0"/>
              <a:t>Factory</a:t>
            </a:r>
            <a:r>
              <a:rPr lang="nl-BE" dirty="0" smtClean="0"/>
              <a:t> game</a:t>
            </a:r>
            <a:endParaRPr lang="nl-BE" dirty="0"/>
          </a:p>
        </p:txBody>
      </p:sp>
      <p:sp>
        <p:nvSpPr>
          <p:cNvPr id="3" name="Tijdelijke aanduiding voor inhoud 2"/>
          <p:cNvSpPr>
            <a:spLocks noGrp="1"/>
          </p:cNvSpPr>
          <p:nvPr>
            <p:ph idx="1"/>
          </p:nvPr>
        </p:nvSpPr>
        <p:spPr>
          <a:xfrm>
            <a:off x="395536" y="1079500"/>
            <a:ext cx="8334000" cy="4428000"/>
          </a:xfrm>
        </p:spPr>
        <p:txBody>
          <a:bodyPr/>
          <a:lstStyle/>
          <a:p>
            <a:r>
              <a:rPr lang="nl-BE" dirty="0" err="1" smtClean="0"/>
              <a:t>Production</a:t>
            </a:r>
            <a:r>
              <a:rPr lang="nl-BE" dirty="0" smtClean="0"/>
              <a:t> of </a:t>
            </a:r>
            <a:r>
              <a:rPr lang="nl-BE" dirty="0" err="1" smtClean="0"/>
              <a:t>lanterns</a:t>
            </a:r>
            <a:endParaRPr lang="nl-BE" dirty="0"/>
          </a:p>
          <a:p>
            <a:r>
              <a:rPr lang="nl-BE" dirty="0" err="1" smtClean="0"/>
              <a:t>Measuring</a:t>
            </a:r>
            <a:r>
              <a:rPr lang="nl-BE" dirty="0" smtClean="0"/>
              <a:t>, </a:t>
            </a:r>
            <a:r>
              <a:rPr lang="nl-BE" dirty="0" err="1" smtClean="0"/>
              <a:t>folding</a:t>
            </a:r>
            <a:r>
              <a:rPr lang="nl-BE" dirty="0" smtClean="0"/>
              <a:t>, </a:t>
            </a:r>
            <a:r>
              <a:rPr lang="nl-BE" dirty="0" err="1" smtClean="0"/>
              <a:t>cutting</a:t>
            </a:r>
            <a:r>
              <a:rPr lang="nl-BE" dirty="0" smtClean="0"/>
              <a:t>, </a:t>
            </a:r>
            <a:br>
              <a:rPr lang="nl-BE" dirty="0" smtClean="0"/>
            </a:br>
            <a:r>
              <a:rPr lang="nl-BE" dirty="0" err="1" smtClean="0"/>
              <a:t>stapling</a:t>
            </a:r>
            <a:r>
              <a:rPr lang="nl-BE" dirty="0" smtClean="0"/>
              <a:t> </a:t>
            </a:r>
            <a:r>
              <a:rPr lang="nl-BE" dirty="0" err="1" smtClean="0"/>
              <a:t>and</a:t>
            </a:r>
            <a:r>
              <a:rPr lang="nl-BE" dirty="0" smtClean="0"/>
              <a:t> </a:t>
            </a:r>
            <a:r>
              <a:rPr lang="nl-BE" dirty="0" err="1" smtClean="0"/>
              <a:t>decorating</a:t>
            </a:r>
            <a:endParaRPr lang="nl-BE" dirty="0" smtClean="0"/>
          </a:p>
          <a:p>
            <a:endParaRPr lang="nl-BE" dirty="0"/>
          </a:p>
          <a:p>
            <a:r>
              <a:rPr lang="nl-BE" dirty="0" err="1" smtClean="0"/>
              <a:t>Two</a:t>
            </a:r>
            <a:r>
              <a:rPr lang="nl-BE" dirty="0" smtClean="0"/>
              <a:t> </a:t>
            </a:r>
            <a:r>
              <a:rPr lang="nl-BE" dirty="0" err="1" smtClean="0"/>
              <a:t>situations</a:t>
            </a:r>
            <a:r>
              <a:rPr lang="nl-BE" dirty="0" smtClean="0"/>
              <a:t> are </a:t>
            </a:r>
            <a:r>
              <a:rPr lang="nl-BE" dirty="0" err="1" smtClean="0"/>
              <a:t>played</a:t>
            </a:r>
            <a:r>
              <a:rPr lang="nl-BE" dirty="0" smtClean="0"/>
              <a:t> </a:t>
            </a:r>
            <a:br>
              <a:rPr lang="nl-BE" dirty="0" smtClean="0"/>
            </a:br>
            <a:r>
              <a:rPr lang="nl-BE" dirty="0" err="1" smtClean="0"/>
              <a:t>successively</a:t>
            </a:r>
            <a:r>
              <a:rPr lang="nl-BE" dirty="0" smtClean="0"/>
              <a:t> </a:t>
            </a:r>
            <a:r>
              <a:rPr lang="nl-BE" dirty="0" err="1" smtClean="0"/>
              <a:t>by</a:t>
            </a:r>
            <a:r>
              <a:rPr lang="nl-BE" dirty="0" smtClean="0"/>
              <a:t> </a:t>
            </a:r>
            <a:r>
              <a:rPr lang="nl-BE" dirty="0" err="1" smtClean="0"/>
              <a:t>the</a:t>
            </a:r>
            <a:r>
              <a:rPr lang="nl-BE" dirty="0" smtClean="0"/>
              <a:t> </a:t>
            </a:r>
            <a:r>
              <a:rPr lang="nl-BE" dirty="0" err="1" smtClean="0"/>
              <a:t>whole</a:t>
            </a:r>
            <a:r>
              <a:rPr lang="nl-BE" dirty="0" smtClean="0"/>
              <a:t> </a:t>
            </a:r>
            <a:r>
              <a:rPr lang="nl-BE" dirty="0" err="1" smtClean="0"/>
              <a:t>group</a:t>
            </a:r>
            <a:r>
              <a:rPr lang="nl-BE" dirty="0" smtClean="0"/>
              <a:t>:</a:t>
            </a:r>
          </a:p>
          <a:p>
            <a:pPr lvl="1"/>
            <a:r>
              <a:rPr lang="nl-BE" dirty="0" err="1" smtClean="0"/>
              <a:t>Functional</a:t>
            </a:r>
            <a:r>
              <a:rPr lang="nl-BE" dirty="0" smtClean="0"/>
              <a:t> </a:t>
            </a:r>
            <a:r>
              <a:rPr lang="nl-BE" dirty="0" err="1" smtClean="0"/>
              <a:t>departments</a:t>
            </a:r>
            <a:endParaRPr lang="nl-BE" dirty="0" smtClean="0"/>
          </a:p>
          <a:p>
            <a:pPr lvl="2"/>
            <a:r>
              <a:rPr lang="nl-BE" dirty="0" err="1" smtClean="0"/>
              <a:t>All</a:t>
            </a:r>
            <a:r>
              <a:rPr lang="nl-BE" dirty="0" smtClean="0"/>
              <a:t> orders pass </a:t>
            </a:r>
            <a:r>
              <a:rPr lang="nl-BE" dirty="0" err="1" smtClean="0"/>
              <a:t>through</a:t>
            </a:r>
            <a:r>
              <a:rPr lang="nl-BE" dirty="0" smtClean="0"/>
              <a:t> </a:t>
            </a:r>
            <a:r>
              <a:rPr lang="nl-BE" dirty="0" err="1" smtClean="0"/>
              <a:t>all</a:t>
            </a:r>
            <a:r>
              <a:rPr lang="nl-BE" dirty="0" smtClean="0"/>
              <a:t> </a:t>
            </a:r>
            <a:br>
              <a:rPr lang="nl-BE" dirty="0" smtClean="0"/>
            </a:br>
            <a:r>
              <a:rPr lang="nl-BE" dirty="0" err="1" smtClean="0"/>
              <a:t>departments</a:t>
            </a:r>
            <a:endParaRPr lang="nl-BE" dirty="0" smtClean="0"/>
          </a:p>
          <a:p>
            <a:pPr lvl="1"/>
            <a:r>
              <a:rPr lang="nl-BE" dirty="0" err="1" smtClean="0"/>
              <a:t>Multifunctional</a:t>
            </a:r>
            <a:r>
              <a:rPr lang="nl-BE" dirty="0" smtClean="0"/>
              <a:t> teams </a:t>
            </a:r>
          </a:p>
          <a:p>
            <a:pPr lvl="2"/>
            <a:r>
              <a:rPr lang="nl-BE" dirty="0" err="1" smtClean="0"/>
              <a:t>Each</a:t>
            </a:r>
            <a:r>
              <a:rPr lang="nl-BE" dirty="0" smtClean="0"/>
              <a:t> order is </a:t>
            </a:r>
            <a:r>
              <a:rPr lang="nl-BE" dirty="0" err="1" smtClean="0"/>
              <a:t>completed</a:t>
            </a:r>
            <a:r>
              <a:rPr lang="nl-BE" dirty="0" smtClean="0"/>
              <a:t> </a:t>
            </a:r>
            <a:r>
              <a:rPr lang="nl-BE" dirty="0" err="1" smtClean="0"/>
              <a:t>by</a:t>
            </a:r>
            <a:r>
              <a:rPr lang="nl-BE" dirty="0" smtClean="0"/>
              <a:t> </a:t>
            </a:r>
            <a:br>
              <a:rPr lang="nl-BE" dirty="0" smtClean="0"/>
            </a:br>
            <a:r>
              <a:rPr lang="nl-BE" dirty="0" err="1" smtClean="0"/>
              <a:t>one</a:t>
            </a:r>
            <a:r>
              <a:rPr lang="nl-BE" dirty="0" smtClean="0"/>
              <a:t> of </a:t>
            </a:r>
            <a:r>
              <a:rPr lang="nl-BE" dirty="0" err="1" smtClean="0"/>
              <a:t>the</a:t>
            </a:r>
            <a:r>
              <a:rPr lang="nl-BE" dirty="0" smtClean="0"/>
              <a:t> team</a:t>
            </a:r>
          </a:p>
          <a:p>
            <a:pPr marL="719138" lvl="2" indent="0">
              <a:buNone/>
            </a:pPr>
            <a:endParaRPr lang="nl-BE" dirty="0"/>
          </a:p>
        </p:txBody>
      </p:sp>
      <p:pic>
        <p:nvPicPr>
          <p:cNvPr id="5124" name="Picture 4" descr="http://www.preparedmind.eu/wp-content/uploads/2013/05/WP_20130419_056-260x3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1088" y="1336671"/>
            <a:ext cx="3078448" cy="3907261"/>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3"/>
          <p:cNvSpPr/>
          <p:nvPr/>
        </p:nvSpPr>
        <p:spPr>
          <a:xfrm>
            <a:off x="-612576" y="5764671"/>
            <a:ext cx="8136904" cy="646331"/>
          </a:xfrm>
          <a:prstGeom prst="rect">
            <a:avLst/>
          </a:prstGeom>
        </p:spPr>
        <p:txBody>
          <a:bodyPr wrap="square">
            <a:spAutoFit/>
          </a:bodyPr>
          <a:lstStyle/>
          <a:p>
            <a:pPr marL="719138" lvl="2" indent="0">
              <a:buNone/>
            </a:pPr>
            <a:r>
              <a:rPr lang="nl-BE" dirty="0"/>
              <a:t>http://www.preparedmind.eu/blog/de-lampionnenfabriek-een-experiment-met-zelfsturende-teams/</a:t>
            </a:r>
          </a:p>
        </p:txBody>
      </p:sp>
    </p:spTree>
    <p:extLst>
      <p:ext uri="{BB962C8B-B14F-4D97-AF65-F5344CB8AC3E}">
        <p14:creationId xmlns:p14="http://schemas.microsoft.com/office/powerpoint/2010/main" val="3447663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1054" y="-171400"/>
            <a:ext cx="8334375" cy="900112"/>
          </a:xfrm>
        </p:spPr>
        <p:txBody>
          <a:bodyPr/>
          <a:lstStyle/>
          <a:p>
            <a:r>
              <a:rPr lang="nl-BE" dirty="0" smtClean="0"/>
              <a:t>Tzatziki </a:t>
            </a:r>
            <a:r>
              <a:rPr lang="nl-BE" dirty="0" smtClean="0"/>
              <a:t>game</a:t>
            </a:r>
            <a:endParaRPr lang="nl-BE" dirty="0"/>
          </a:p>
        </p:txBody>
      </p:sp>
      <p:pic>
        <p:nvPicPr>
          <p:cNvPr id="4098" name="Picture 2" descr="http://newsite.flanderssynergy.be/upl/tools/DSC_6279_kle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4554" y="728712"/>
            <a:ext cx="2793880" cy="420019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flanderssynergy.be/_lib/_includes/thumb/phpThumb.php?src=/upl/tools/DSC_6300_klein.jpg&amp;zc=1&amp;h=600&amp;w=8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136" y="728712"/>
            <a:ext cx="5600261" cy="4200196"/>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3"/>
          <p:cNvSpPr/>
          <p:nvPr/>
        </p:nvSpPr>
        <p:spPr>
          <a:xfrm>
            <a:off x="195135" y="4963790"/>
            <a:ext cx="7401201" cy="1446550"/>
          </a:xfrm>
          <a:prstGeom prst="rect">
            <a:avLst/>
          </a:prstGeom>
        </p:spPr>
        <p:txBody>
          <a:bodyPr wrap="square">
            <a:spAutoFit/>
          </a:bodyPr>
          <a:lstStyle/>
          <a:p>
            <a:r>
              <a:rPr lang="nl-BE" dirty="0" err="1" smtClean="0"/>
              <a:t>Participants</a:t>
            </a:r>
            <a:r>
              <a:rPr lang="nl-BE" dirty="0" smtClean="0"/>
              <a:t> are </a:t>
            </a:r>
            <a:r>
              <a:rPr lang="nl-BE" dirty="0" err="1" smtClean="0"/>
              <a:t>divided</a:t>
            </a:r>
            <a:r>
              <a:rPr lang="nl-BE" dirty="0" smtClean="0"/>
              <a:t> in </a:t>
            </a:r>
            <a:r>
              <a:rPr lang="nl-BE" dirty="0" err="1" smtClean="0"/>
              <a:t>four</a:t>
            </a:r>
            <a:r>
              <a:rPr lang="nl-BE" dirty="0" smtClean="0"/>
              <a:t> </a:t>
            </a:r>
            <a:r>
              <a:rPr lang="nl-BE" dirty="0" err="1" smtClean="0"/>
              <a:t>groups</a:t>
            </a:r>
            <a:r>
              <a:rPr lang="nl-BE" dirty="0" smtClean="0"/>
              <a:t>, </a:t>
            </a:r>
            <a:r>
              <a:rPr lang="nl-BE" dirty="0" err="1" smtClean="0"/>
              <a:t>who</a:t>
            </a:r>
            <a:r>
              <a:rPr lang="nl-BE" dirty="0" smtClean="0"/>
              <a:t> are </a:t>
            </a:r>
            <a:r>
              <a:rPr lang="nl-BE" dirty="0" err="1" smtClean="0"/>
              <a:t>differently</a:t>
            </a:r>
            <a:r>
              <a:rPr lang="nl-BE" dirty="0" smtClean="0"/>
              <a:t> </a:t>
            </a:r>
            <a:r>
              <a:rPr lang="nl-BE" dirty="0" err="1" smtClean="0"/>
              <a:t>organised</a:t>
            </a:r>
            <a:r>
              <a:rPr lang="nl-BE" dirty="0" smtClean="0"/>
              <a:t> </a:t>
            </a:r>
            <a:r>
              <a:rPr lang="nl-BE" dirty="0" err="1" smtClean="0"/>
              <a:t>to</a:t>
            </a:r>
            <a:r>
              <a:rPr lang="nl-BE" dirty="0" smtClean="0"/>
              <a:t> make tzatziki</a:t>
            </a:r>
            <a:r>
              <a:rPr lang="nl-BE" dirty="0"/>
              <a:t>. </a:t>
            </a:r>
            <a:r>
              <a:rPr lang="nl-BE" dirty="0" smtClean="0"/>
              <a:t>The jobs in </a:t>
            </a:r>
            <a:r>
              <a:rPr lang="nl-BE" dirty="0" err="1" smtClean="0"/>
              <a:t>the</a:t>
            </a:r>
            <a:r>
              <a:rPr lang="nl-BE" dirty="0" smtClean="0"/>
              <a:t> </a:t>
            </a:r>
            <a:r>
              <a:rPr lang="nl-BE" dirty="0" err="1" smtClean="0"/>
              <a:t>four</a:t>
            </a:r>
            <a:r>
              <a:rPr lang="nl-BE" dirty="0" smtClean="0"/>
              <a:t> </a:t>
            </a:r>
            <a:r>
              <a:rPr lang="nl-BE" dirty="0" err="1" smtClean="0"/>
              <a:t>groups</a:t>
            </a:r>
            <a:r>
              <a:rPr lang="nl-BE" dirty="0" smtClean="0"/>
              <a:t> reprensent </a:t>
            </a:r>
            <a:r>
              <a:rPr lang="nl-BE" dirty="0" err="1" smtClean="0"/>
              <a:t>the</a:t>
            </a:r>
            <a:r>
              <a:rPr lang="nl-BE" dirty="0" smtClean="0"/>
              <a:t> 4 </a:t>
            </a:r>
            <a:r>
              <a:rPr lang="nl-BE" dirty="0" err="1" smtClean="0"/>
              <a:t>quadrants</a:t>
            </a:r>
            <a:r>
              <a:rPr lang="nl-BE" dirty="0" smtClean="0"/>
              <a:t> of </a:t>
            </a:r>
            <a:r>
              <a:rPr lang="nl-BE" dirty="0" err="1" smtClean="0"/>
              <a:t>the</a:t>
            </a:r>
            <a:r>
              <a:rPr lang="nl-BE" dirty="0" smtClean="0"/>
              <a:t> Job </a:t>
            </a:r>
            <a:r>
              <a:rPr lang="nl-BE" dirty="0" err="1" smtClean="0"/>
              <a:t>Demand</a:t>
            </a:r>
            <a:r>
              <a:rPr lang="nl-BE" dirty="0" smtClean="0"/>
              <a:t> / Control Model of </a:t>
            </a:r>
            <a:r>
              <a:rPr lang="nl-BE" dirty="0" err="1" smtClean="0"/>
              <a:t>Karasek</a:t>
            </a:r>
            <a:r>
              <a:rPr lang="nl-BE" dirty="0" smtClean="0"/>
              <a:t>.</a:t>
            </a:r>
            <a:br>
              <a:rPr lang="nl-BE" dirty="0" smtClean="0"/>
            </a:br>
            <a:endParaRPr lang="nl-BE" dirty="0" smtClean="0"/>
          </a:p>
          <a:p>
            <a:r>
              <a:rPr lang="nl-BE" sz="1600" dirty="0"/>
              <a:t>http://www.flanderssynergy.be/projectwerking/zorgvernieuwers/tools/tzatziki</a:t>
            </a:r>
          </a:p>
        </p:txBody>
      </p:sp>
    </p:spTree>
    <p:extLst>
      <p:ext uri="{BB962C8B-B14F-4D97-AF65-F5344CB8AC3E}">
        <p14:creationId xmlns:p14="http://schemas.microsoft.com/office/powerpoint/2010/main" val="2127889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625" y="332656"/>
            <a:ext cx="8334375" cy="900112"/>
          </a:xfrm>
        </p:spPr>
        <p:txBody>
          <a:bodyPr/>
          <a:lstStyle/>
          <a:p>
            <a:r>
              <a:rPr lang="nl-BE" dirty="0" smtClean="0"/>
              <a:t>Challenge: </a:t>
            </a:r>
            <a:r>
              <a:rPr lang="nl-BE" dirty="0" err="1" smtClean="0"/>
              <a:t>develop</a:t>
            </a:r>
            <a:r>
              <a:rPr lang="nl-BE" dirty="0" smtClean="0"/>
              <a:t> a game </a:t>
            </a:r>
            <a:r>
              <a:rPr lang="nl-BE" dirty="0" err="1" smtClean="0"/>
              <a:t>for</a:t>
            </a:r>
            <a:r>
              <a:rPr lang="nl-BE" dirty="0" smtClean="0"/>
              <a:t> care professionals</a:t>
            </a:r>
            <a:endParaRPr lang="nl-BE" dirty="0"/>
          </a:p>
        </p:txBody>
      </p:sp>
      <p:sp>
        <p:nvSpPr>
          <p:cNvPr id="3" name="Tijdelijke aanduiding voor inhoud 2"/>
          <p:cNvSpPr>
            <a:spLocks noGrp="1"/>
          </p:cNvSpPr>
          <p:nvPr>
            <p:ph idx="1"/>
          </p:nvPr>
        </p:nvSpPr>
        <p:spPr>
          <a:xfrm>
            <a:off x="540000" y="1349999"/>
            <a:ext cx="8496496" cy="4428000"/>
          </a:xfrm>
        </p:spPr>
        <p:txBody>
          <a:bodyPr/>
          <a:lstStyle/>
          <a:p>
            <a:r>
              <a:rPr lang="en-US" dirty="0" smtClean="0"/>
              <a:t>Paper Lantern &amp; </a:t>
            </a:r>
            <a:r>
              <a:rPr lang="en-US" dirty="0" err="1" smtClean="0"/>
              <a:t>Tzatziki</a:t>
            </a:r>
            <a:endParaRPr lang="en-US" dirty="0" smtClean="0"/>
          </a:p>
          <a:p>
            <a:pPr lvl="1"/>
            <a:r>
              <a:rPr lang="en-US" dirty="0" smtClean="0"/>
              <a:t>Well tested, consistent </a:t>
            </a:r>
            <a:r>
              <a:rPr lang="en-US" dirty="0"/>
              <a:t>results</a:t>
            </a:r>
          </a:p>
          <a:p>
            <a:pPr lvl="1"/>
            <a:r>
              <a:rPr lang="en-US" dirty="0"/>
              <a:t>Played with students, academics, managers, </a:t>
            </a:r>
            <a:r>
              <a:rPr lang="en-US" dirty="0" smtClean="0"/>
              <a:t>employees from different levels and economic sectors… </a:t>
            </a:r>
          </a:p>
          <a:p>
            <a:r>
              <a:rPr lang="en-US" dirty="0" smtClean="0"/>
              <a:t>Why a new game?</a:t>
            </a:r>
          </a:p>
          <a:p>
            <a:pPr lvl="1"/>
            <a:r>
              <a:rPr lang="en-US" dirty="0" smtClean="0"/>
              <a:t>Paper Lantern &amp; </a:t>
            </a:r>
            <a:r>
              <a:rPr lang="en-US" dirty="0" err="1" smtClean="0"/>
              <a:t>Tzatziki</a:t>
            </a:r>
            <a:r>
              <a:rPr lang="en-US" dirty="0" smtClean="0"/>
              <a:t> simulate </a:t>
            </a:r>
            <a:r>
              <a:rPr lang="en-US" dirty="0"/>
              <a:t>manufacturing </a:t>
            </a:r>
            <a:r>
              <a:rPr lang="en-US" dirty="0" smtClean="0"/>
              <a:t>processes </a:t>
            </a:r>
            <a:r>
              <a:rPr lang="en-US" dirty="0" smtClean="0">
                <a:sym typeface="Wingdings" panose="05000000000000000000" pitchFamily="2" charset="2"/>
              </a:rPr>
              <a:t> can </a:t>
            </a:r>
            <a:r>
              <a:rPr lang="en-US" dirty="0" smtClean="0"/>
              <a:t>care </a:t>
            </a:r>
            <a:r>
              <a:rPr lang="en-US" dirty="0"/>
              <a:t>professionals </a:t>
            </a:r>
            <a:r>
              <a:rPr lang="en-US" dirty="0" smtClean="0"/>
              <a:t>translate game </a:t>
            </a:r>
            <a:r>
              <a:rPr lang="en-US" dirty="0"/>
              <a:t>experiences to their own field of </a:t>
            </a:r>
            <a:r>
              <a:rPr lang="en-US" dirty="0" smtClean="0"/>
              <a:t>work?</a:t>
            </a:r>
          </a:p>
          <a:p>
            <a:pPr lvl="1"/>
            <a:r>
              <a:rPr lang="en-US" dirty="0" smtClean="0"/>
              <a:t>The </a:t>
            </a:r>
            <a:r>
              <a:rPr lang="en-US" dirty="0"/>
              <a:t>versatility </a:t>
            </a:r>
            <a:r>
              <a:rPr lang="en-US" dirty="0" smtClean="0"/>
              <a:t>is </a:t>
            </a:r>
            <a:r>
              <a:rPr lang="en-US" dirty="0"/>
              <a:t>limited because of </a:t>
            </a:r>
            <a:r>
              <a:rPr lang="en-US" dirty="0" smtClean="0"/>
              <a:t>duration </a:t>
            </a:r>
            <a:r>
              <a:rPr lang="en-US" dirty="0"/>
              <a:t>(2+ hours</a:t>
            </a:r>
            <a:r>
              <a:rPr lang="en-US" dirty="0" smtClean="0"/>
              <a:t>)</a:t>
            </a:r>
          </a:p>
          <a:p>
            <a:endParaRPr lang="nl-BE" dirty="0" smtClean="0"/>
          </a:p>
          <a:p>
            <a:pPr marL="0" indent="0">
              <a:buNone/>
            </a:pPr>
            <a:r>
              <a:rPr lang="nl-BE" dirty="0" smtClean="0">
                <a:sym typeface="Wingdings" panose="05000000000000000000" pitchFamily="2" charset="2"/>
              </a:rPr>
              <a:t> We </a:t>
            </a:r>
            <a:r>
              <a:rPr lang="nl-BE" dirty="0" err="1" smtClean="0">
                <a:sym typeface="Wingdings" panose="05000000000000000000" pitchFamily="2" charset="2"/>
              </a:rPr>
              <a:t>started</a:t>
            </a:r>
            <a:r>
              <a:rPr lang="nl-BE" dirty="0" smtClean="0">
                <a:sym typeface="Wingdings" panose="05000000000000000000" pitchFamily="2" charset="2"/>
              </a:rPr>
              <a:t> </a:t>
            </a:r>
            <a:r>
              <a:rPr lang="nl-BE" dirty="0" err="1" smtClean="0">
                <a:sym typeface="Wingdings" panose="05000000000000000000" pitchFamily="2" charset="2"/>
              </a:rPr>
              <a:t>developing</a:t>
            </a:r>
            <a:r>
              <a:rPr lang="nl-BE" dirty="0" smtClean="0">
                <a:sym typeface="Wingdings" panose="05000000000000000000" pitchFamily="2" charset="2"/>
              </a:rPr>
              <a:t> </a:t>
            </a:r>
            <a:r>
              <a:rPr lang="nl-BE" dirty="0" err="1" smtClean="0">
                <a:sym typeface="Wingdings" panose="05000000000000000000" pitchFamily="2" charset="2"/>
              </a:rPr>
              <a:t>concepts</a:t>
            </a:r>
            <a:r>
              <a:rPr lang="nl-BE" dirty="0" smtClean="0">
                <a:sym typeface="Wingdings" panose="05000000000000000000" pitchFamily="2" charset="2"/>
              </a:rPr>
              <a:t> </a:t>
            </a:r>
            <a:r>
              <a:rPr lang="nl-BE" dirty="0" err="1" smtClean="0">
                <a:sym typeface="Wingdings" panose="05000000000000000000" pitchFamily="2" charset="2"/>
              </a:rPr>
              <a:t>for</a:t>
            </a:r>
            <a:r>
              <a:rPr lang="nl-BE" dirty="0" smtClean="0">
                <a:sym typeface="Wingdings" panose="05000000000000000000" pitchFamily="2" charset="2"/>
              </a:rPr>
              <a:t> game designs </a:t>
            </a:r>
            <a:br>
              <a:rPr lang="nl-BE" dirty="0" smtClean="0">
                <a:sym typeface="Wingdings" panose="05000000000000000000" pitchFamily="2" charset="2"/>
              </a:rPr>
            </a:br>
            <a:r>
              <a:rPr lang="nl-BE" dirty="0" smtClean="0">
                <a:sym typeface="Wingdings" panose="05000000000000000000" pitchFamily="2" charset="2"/>
              </a:rPr>
              <a:t>	(</a:t>
            </a:r>
            <a:r>
              <a:rPr lang="nl-BE" dirty="0" err="1" smtClean="0">
                <a:sym typeface="Wingdings" panose="05000000000000000000" pitchFamily="2" charset="2"/>
              </a:rPr>
              <a:t>see</a:t>
            </a:r>
            <a:r>
              <a:rPr lang="nl-BE" dirty="0" smtClean="0">
                <a:sym typeface="Wingdings" panose="05000000000000000000" pitchFamily="2" charset="2"/>
              </a:rPr>
              <a:t>: abstract) </a:t>
            </a:r>
            <a:endParaRPr lang="nl-BE" dirty="0" smtClean="0"/>
          </a:p>
          <a:p>
            <a:pPr lvl="1"/>
            <a:endParaRPr lang="nl-BE" dirty="0"/>
          </a:p>
        </p:txBody>
      </p:sp>
    </p:spTree>
    <p:extLst>
      <p:ext uri="{BB962C8B-B14F-4D97-AF65-F5344CB8AC3E}">
        <p14:creationId xmlns:p14="http://schemas.microsoft.com/office/powerpoint/2010/main" val="1671674561"/>
      </p:ext>
    </p:extLst>
  </p:cSld>
  <p:clrMapOvr>
    <a:masterClrMapping/>
  </p:clrMapOvr>
  <p:timing>
    <p:tnLst>
      <p:par>
        <p:cTn id="1" dur="indefinite" restart="never" nodeType="tmRoot"/>
      </p:par>
    </p:tnLst>
  </p:timing>
</p:sld>
</file>

<file path=ppt/theme/theme1.xml><?xml version="1.0" encoding="utf-8"?>
<a:theme xmlns:a="http://schemas.openxmlformats.org/drawingml/2006/main" name="corpKULeuvenSjab">
  <a:themeElements>
    <a:clrScheme name="KULeuven-Themakleuren">
      <a:dk1>
        <a:srgbClr val="00407A"/>
      </a:dk1>
      <a:lt1>
        <a:srgbClr val="FFFFFF"/>
      </a:lt1>
      <a:dk2>
        <a:srgbClr val="00407A"/>
      </a:dk2>
      <a:lt2>
        <a:srgbClr val="FFFFFF"/>
      </a:lt2>
      <a:accent1>
        <a:srgbClr val="1D8DB0"/>
      </a:accent1>
      <a:accent2>
        <a:srgbClr val="116E8A"/>
      </a:accent2>
      <a:accent3>
        <a:srgbClr val="52BDEC"/>
      </a:accent3>
      <a:accent4>
        <a:srgbClr val="00407A"/>
      </a:accent4>
      <a:accent5>
        <a:srgbClr val="7F7F7F"/>
      </a:accent5>
      <a:accent6>
        <a:srgbClr val="595959"/>
      </a:accent6>
      <a:hlink>
        <a:srgbClr val="1D8DB0"/>
      </a:hlink>
      <a:folHlink>
        <a:srgbClr val="00407A"/>
      </a:folHlink>
    </a:clrScheme>
    <a:fontScheme name="KULeuve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16E8A"/>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Corporate-KU Leuven-Liggend-Achtergrond Wit en Watermerk">
  <a:themeElements>
    <a:clrScheme name="KULeuven-Themakleuren">
      <a:dk1>
        <a:srgbClr val="00407A"/>
      </a:dk1>
      <a:lt1>
        <a:srgbClr val="FFFFFF"/>
      </a:lt1>
      <a:dk2>
        <a:srgbClr val="00407A"/>
      </a:dk2>
      <a:lt2>
        <a:srgbClr val="FFFFFF"/>
      </a:lt2>
      <a:accent1>
        <a:srgbClr val="1D8DB0"/>
      </a:accent1>
      <a:accent2>
        <a:srgbClr val="116E8A"/>
      </a:accent2>
      <a:accent3>
        <a:srgbClr val="86BCE5"/>
      </a:accent3>
      <a:accent4>
        <a:srgbClr val="00407A"/>
      </a:accent4>
      <a:accent5>
        <a:srgbClr val="7F7F7F"/>
      </a:accent5>
      <a:accent6>
        <a:srgbClr val="595959"/>
      </a:accent6>
      <a:hlink>
        <a:srgbClr val="009999"/>
      </a:hlink>
      <a:folHlink>
        <a:srgbClr val="800080"/>
      </a:folHlink>
    </a:clrScheme>
    <a:fontScheme name="KULeuve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16E8A"/>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corpKULeuvenSjab</Template>
  <TotalTime>2236</TotalTime>
  <Words>767</Words>
  <Application>Microsoft Office PowerPoint</Application>
  <PresentationFormat>Diavoorstelling (4:3)</PresentationFormat>
  <Paragraphs>118</Paragraphs>
  <Slides>21</Slides>
  <Notes>6</Notes>
  <HiddenSlides>0</HiddenSlides>
  <MMClips>0</MMClips>
  <ScaleCrop>false</ScaleCrop>
  <HeadingPairs>
    <vt:vector size="6" baseType="variant">
      <vt:variant>
        <vt:lpstr>Gebruikte lettertypen</vt:lpstr>
      </vt:variant>
      <vt:variant>
        <vt:i4>6</vt:i4>
      </vt:variant>
      <vt:variant>
        <vt:lpstr>Thema</vt:lpstr>
      </vt:variant>
      <vt:variant>
        <vt:i4>2</vt:i4>
      </vt:variant>
      <vt:variant>
        <vt:lpstr>Diatitels</vt:lpstr>
      </vt:variant>
      <vt:variant>
        <vt:i4>21</vt:i4>
      </vt:variant>
    </vt:vector>
  </HeadingPairs>
  <TitlesOfParts>
    <vt:vector size="29" baseType="lpstr">
      <vt:lpstr>Arial</vt:lpstr>
      <vt:lpstr>Calibri</vt:lpstr>
      <vt:lpstr>Courier New</vt:lpstr>
      <vt:lpstr>Symbol</vt:lpstr>
      <vt:lpstr>Times New Roman</vt:lpstr>
      <vt:lpstr>Wingdings</vt:lpstr>
      <vt:lpstr>corpKULeuvenSjab</vt:lpstr>
      <vt:lpstr>Corporate-KU Leuven-Liggend-Achtergrond Wit en Watermerk</vt:lpstr>
      <vt:lpstr>Gamification of care teams: modifying a manufacturing game for use in a health care setting</vt:lpstr>
      <vt:lpstr>PowerPoint-presentatie</vt:lpstr>
      <vt:lpstr>Gamification of care teams: modifying a manufacturing game for use in a health care setting</vt:lpstr>
      <vt:lpstr>PowerPoint-presentatie</vt:lpstr>
      <vt:lpstr>Why a game?</vt:lpstr>
      <vt:lpstr>Teamwork and workplace innovation</vt:lpstr>
      <vt:lpstr>Paper Lantern Factory game</vt:lpstr>
      <vt:lpstr>Tzatziki game</vt:lpstr>
      <vt:lpstr>Challenge: develop a game for care professionals</vt:lpstr>
      <vt:lpstr>Game for Care Living Labs convention</vt:lpstr>
      <vt:lpstr>“Care game” (working title…)</vt:lpstr>
      <vt:lpstr>PowerPoint-presentatie</vt:lpstr>
      <vt:lpstr>PowerPoint-presentatie</vt:lpstr>
      <vt:lpstr>PowerPoint-presentatie</vt:lpstr>
      <vt:lpstr>Job Demands</vt:lpstr>
      <vt:lpstr>Job Control</vt:lpstr>
      <vt:lpstr>PowerPoint-presentatie</vt:lpstr>
      <vt:lpstr>Debriefing</vt:lpstr>
      <vt:lpstr>PowerPoint-presentatie</vt:lpstr>
      <vt:lpstr>Conclusion</vt:lpstr>
      <vt:lpstr>PowerPoint-presentatie</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CORTEXS Kickoff Meeting</dc:title>
  <dc:creator>ezra</dc:creator>
  <dc:description>Huisstijl KU Leuven - versie 24 juli 2012</dc:description>
  <cp:lastModifiedBy>ezra dessers</cp:lastModifiedBy>
  <cp:revision>218</cp:revision>
  <cp:lastPrinted>2014-04-21T03:28:20Z</cp:lastPrinted>
  <dcterms:created xsi:type="dcterms:W3CDTF">2013-10-26T19:13:13Z</dcterms:created>
  <dcterms:modified xsi:type="dcterms:W3CDTF">2015-09-06T12:12:13Z</dcterms:modified>
</cp:coreProperties>
</file>